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1"/>
  </p:notesMasterIdLst>
  <p:sldIdLst>
    <p:sldId id="256" r:id="rId2"/>
    <p:sldId id="356" r:id="rId3"/>
    <p:sldId id="257" r:id="rId4"/>
    <p:sldId id="258" r:id="rId5"/>
    <p:sldId id="259" r:id="rId6"/>
    <p:sldId id="261" r:id="rId7"/>
    <p:sldId id="364" r:id="rId8"/>
    <p:sldId id="377" r:id="rId9"/>
    <p:sldId id="360" r:id="rId10"/>
    <p:sldId id="282" r:id="rId11"/>
    <p:sldId id="361" r:id="rId12"/>
    <p:sldId id="363" r:id="rId13"/>
    <p:sldId id="268" r:id="rId14"/>
    <p:sldId id="267" r:id="rId15"/>
    <p:sldId id="269" r:id="rId16"/>
    <p:sldId id="286" r:id="rId17"/>
    <p:sldId id="284" r:id="rId18"/>
    <p:sldId id="362" r:id="rId19"/>
    <p:sldId id="287" r:id="rId20"/>
    <p:sldId id="359" r:id="rId21"/>
    <p:sldId id="274" r:id="rId22"/>
    <p:sldId id="275" r:id="rId23"/>
    <p:sldId id="276" r:id="rId24"/>
    <p:sldId id="281" r:id="rId25"/>
    <p:sldId id="288" r:id="rId26"/>
    <p:sldId id="289" r:id="rId27"/>
    <p:sldId id="290" r:id="rId28"/>
    <p:sldId id="291" r:id="rId29"/>
    <p:sldId id="292" r:id="rId30"/>
    <p:sldId id="293" r:id="rId31"/>
    <p:sldId id="295" r:id="rId32"/>
    <p:sldId id="296" r:id="rId33"/>
    <p:sldId id="297" r:id="rId34"/>
    <p:sldId id="298" r:id="rId35"/>
    <p:sldId id="405" r:id="rId36"/>
    <p:sldId id="348" r:id="rId37"/>
    <p:sldId id="349" r:id="rId38"/>
    <p:sldId id="351" r:id="rId39"/>
    <p:sldId id="350" r:id="rId40"/>
    <p:sldId id="305" r:id="rId41"/>
    <p:sldId id="307" r:id="rId42"/>
    <p:sldId id="308" r:id="rId43"/>
    <p:sldId id="309" r:id="rId44"/>
    <p:sldId id="310" r:id="rId45"/>
    <p:sldId id="378" r:id="rId46"/>
    <p:sldId id="313" r:id="rId47"/>
    <p:sldId id="314" r:id="rId48"/>
    <p:sldId id="315" r:id="rId49"/>
    <p:sldId id="368" r:id="rId50"/>
    <p:sldId id="369" r:id="rId51"/>
    <p:sldId id="370" r:id="rId52"/>
    <p:sldId id="371" r:id="rId53"/>
    <p:sldId id="372" r:id="rId54"/>
    <p:sldId id="324" r:id="rId55"/>
    <p:sldId id="354" r:id="rId56"/>
    <p:sldId id="326" r:id="rId57"/>
    <p:sldId id="328" r:id="rId58"/>
    <p:sldId id="353" r:id="rId59"/>
    <p:sldId id="417" r:id="rId60"/>
    <p:sldId id="406" r:id="rId61"/>
    <p:sldId id="408" r:id="rId62"/>
    <p:sldId id="379" r:id="rId63"/>
    <p:sldId id="380" r:id="rId64"/>
    <p:sldId id="381" r:id="rId65"/>
    <p:sldId id="383" r:id="rId66"/>
    <p:sldId id="384" r:id="rId67"/>
    <p:sldId id="385" r:id="rId68"/>
    <p:sldId id="386" r:id="rId69"/>
    <p:sldId id="387" r:id="rId70"/>
    <p:sldId id="388" r:id="rId71"/>
    <p:sldId id="389" r:id="rId72"/>
    <p:sldId id="390" r:id="rId73"/>
    <p:sldId id="391" r:id="rId74"/>
    <p:sldId id="392" r:id="rId75"/>
    <p:sldId id="393" r:id="rId76"/>
    <p:sldId id="394" r:id="rId77"/>
    <p:sldId id="397" r:id="rId78"/>
    <p:sldId id="398" r:id="rId79"/>
    <p:sldId id="399" r:id="rId80"/>
    <p:sldId id="400" r:id="rId81"/>
    <p:sldId id="403" r:id="rId82"/>
    <p:sldId id="404" r:id="rId83"/>
    <p:sldId id="407" r:id="rId84"/>
    <p:sldId id="367" r:id="rId85"/>
    <p:sldId id="365" r:id="rId86"/>
    <p:sldId id="416" r:id="rId87"/>
    <p:sldId id="366" r:id="rId88"/>
    <p:sldId id="331" r:id="rId89"/>
    <p:sldId id="332" r:id="rId90"/>
    <p:sldId id="333" r:id="rId91"/>
    <p:sldId id="334" r:id="rId92"/>
    <p:sldId id="336" r:id="rId93"/>
    <p:sldId id="337" r:id="rId94"/>
    <p:sldId id="338" r:id="rId95"/>
    <p:sldId id="339" r:id="rId96"/>
    <p:sldId id="340" r:id="rId97"/>
    <p:sldId id="341" r:id="rId98"/>
    <p:sldId id="342" r:id="rId99"/>
    <p:sldId id="343" r:id="rId100"/>
    <p:sldId id="357" r:id="rId101"/>
    <p:sldId id="376" r:id="rId102"/>
    <p:sldId id="409" r:id="rId103"/>
    <p:sldId id="410" r:id="rId104"/>
    <p:sldId id="411" r:id="rId105"/>
    <p:sldId id="412" r:id="rId106"/>
    <p:sldId id="413" r:id="rId107"/>
    <p:sldId id="414" r:id="rId108"/>
    <p:sldId id="415" r:id="rId109"/>
    <p:sldId id="418" r:id="rId11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5" d="100"/>
          <a:sy n="75" d="100"/>
        </p:scale>
        <p:origin x="-2640" y="-121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5BD47F-F5DE-4B70-A991-70C09B4568FE}" type="datetimeFigureOut">
              <a:rPr lang="fr-FR" smtClean="0"/>
              <a:pPr/>
              <a:t>06/04/2009</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8BF5C2-DEEE-4CF0-B0D7-5919585015A8}"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610" name="Rectangle 1026"/>
          <p:cNvSpPr>
            <a:spLocks noGrp="1" noRot="1" noChangeAspect="1"/>
          </p:cNvSpPr>
          <p:nvPr>
            <p:ph type="sldImg"/>
          </p:nvPr>
        </p:nvSpPr>
        <p:spPr>
          <a:ln/>
        </p:spPr>
      </p:sp>
      <p:sp>
        <p:nvSpPr>
          <p:cNvPr id="708611"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Rot="1" noChangeAspect="1"/>
          </p:cNvSpPr>
          <p:nvPr>
            <p:ph type="sldImg"/>
          </p:nvPr>
        </p:nvSpPr>
        <p:spPr>
          <a:ln/>
        </p:spPr>
      </p:sp>
      <p:sp>
        <p:nvSpPr>
          <p:cNvPr id="738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8" name="Rectangle 2"/>
          <p:cNvSpPr>
            <a:spLocks noGrp="1" noRot="1" noChangeAspect="1"/>
          </p:cNvSpPr>
          <p:nvPr>
            <p:ph type="sldImg"/>
          </p:nvPr>
        </p:nvSpPr>
        <p:spPr>
          <a:ln/>
        </p:spPr>
      </p:sp>
      <p:sp>
        <p:nvSpPr>
          <p:cNvPr id="73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1026"/>
          <p:cNvSpPr>
            <a:spLocks noGrp="1" noRot="1" noChangeAspect="1"/>
          </p:cNvSpPr>
          <p:nvPr>
            <p:ph type="sldImg"/>
          </p:nvPr>
        </p:nvSpPr>
        <p:spPr>
          <a:ln/>
        </p:spPr>
      </p:sp>
      <p:sp>
        <p:nvSpPr>
          <p:cNvPr id="848899"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6" name="Rectangle 1026"/>
          <p:cNvSpPr>
            <a:spLocks noGrp="1" noRot="1" noChangeAspect="1"/>
          </p:cNvSpPr>
          <p:nvPr>
            <p:ph type="sldImg"/>
          </p:nvPr>
        </p:nvSpPr>
        <p:spPr>
          <a:ln/>
        </p:spPr>
      </p:sp>
      <p:sp>
        <p:nvSpPr>
          <p:cNvPr id="850947"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Appearance Space Texture Synthesis</a:t>
            </a:r>
          </a:p>
        </p:txBody>
      </p:sp>
      <p:sp>
        <p:nvSpPr>
          <p:cNvPr id="5" name="Rectangle 3"/>
          <p:cNvSpPr>
            <a:spLocks noGrp="1" noChangeArrowheads="1"/>
          </p:cNvSpPr>
          <p:nvPr>
            <p:ph type="dt" idx="1"/>
          </p:nvPr>
        </p:nvSpPr>
        <p:spPr>
          <a:ln/>
        </p:spPr>
        <p:txBody>
          <a:bodyPr/>
          <a:lstStyle/>
          <a:p>
            <a:fld id="{96D09699-89CC-4B9E-970F-CBB8BF692235}" type="datetime1">
              <a:rPr lang="en-US"/>
              <a:pPr/>
              <a:t>4/6/2009</a:t>
            </a:fld>
            <a:endParaRPr lang="en-US"/>
          </a:p>
        </p:txBody>
      </p:sp>
      <p:sp>
        <p:nvSpPr>
          <p:cNvPr id="6" name="Rectangle 6"/>
          <p:cNvSpPr>
            <a:spLocks noGrp="1" noChangeArrowheads="1"/>
          </p:cNvSpPr>
          <p:nvPr>
            <p:ph type="ftr" sz="quarter" idx="4"/>
          </p:nvPr>
        </p:nvSpPr>
        <p:spPr>
          <a:ln/>
        </p:spPr>
        <p:txBody>
          <a:bodyPr/>
          <a:lstStyle/>
          <a:p>
            <a:r>
              <a:rPr lang="en-US"/>
              <a:t>SIGGRAPH 2006</a:t>
            </a:r>
          </a:p>
        </p:txBody>
      </p:sp>
      <p:sp>
        <p:nvSpPr>
          <p:cNvPr id="7" name="Rectangle 7"/>
          <p:cNvSpPr>
            <a:spLocks noGrp="1" noChangeArrowheads="1"/>
          </p:cNvSpPr>
          <p:nvPr>
            <p:ph type="sldNum" sz="quarter" idx="5"/>
          </p:nvPr>
        </p:nvSpPr>
        <p:spPr>
          <a:ln/>
        </p:spPr>
        <p:txBody>
          <a:bodyPr/>
          <a:lstStyle/>
          <a:p>
            <a:fld id="{4AC1FB82-3745-4AFF-B6D4-CEC693739D0E}" type="slidenum">
              <a:rPr lang="en-US"/>
              <a:pPr/>
              <a:t>17</a:t>
            </a:fld>
            <a:endParaRPr lang="en-US"/>
          </a:p>
        </p:txBody>
      </p:sp>
      <p:sp>
        <p:nvSpPr>
          <p:cNvPr id="2085890" name="Rectangle 2"/>
          <p:cNvSpPr>
            <a:spLocks noGrp="1" noRot="1" noChangeAspect="1" noChangeArrowheads="1" noTextEdit="1"/>
          </p:cNvSpPr>
          <p:nvPr>
            <p:ph type="sldImg"/>
          </p:nvPr>
        </p:nvSpPr>
        <p:spPr>
          <a:ln/>
        </p:spPr>
      </p:sp>
      <p:sp>
        <p:nvSpPr>
          <p:cNvPr id="2085891" name="Rectangle 3"/>
          <p:cNvSpPr>
            <a:spLocks noGrp="1" noChangeArrowheads="1"/>
          </p:cNvSpPr>
          <p:nvPr>
            <p:ph type="body" idx="1"/>
          </p:nvPr>
        </p:nvSpPr>
        <p:spPr/>
        <p:txBody>
          <a:bodyPr/>
          <a:lstStyle/>
          <a:p>
            <a:r>
              <a:rPr lang="en-US"/>
              <a:t>We thus propose a new approach. We also fetch undistorted exemplar neighborhoods. However, in the synthesized texture, our method only accesses immediate neighbors of the point being considered. </a:t>
            </a:r>
          </a:p>
          <a:p>
            <a:r>
              <a:rPr lang="en-US"/>
              <a:t>This reduces sampling issues and is especially well suited for surface synthesis.</a:t>
            </a:r>
          </a:p>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Appearance Space Texture Synthesis</a:t>
            </a:r>
          </a:p>
        </p:txBody>
      </p:sp>
      <p:sp>
        <p:nvSpPr>
          <p:cNvPr id="5" name="Rectangle 3"/>
          <p:cNvSpPr>
            <a:spLocks noGrp="1" noChangeArrowheads="1"/>
          </p:cNvSpPr>
          <p:nvPr>
            <p:ph type="dt" idx="1"/>
          </p:nvPr>
        </p:nvSpPr>
        <p:spPr>
          <a:ln/>
        </p:spPr>
        <p:txBody>
          <a:bodyPr/>
          <a:lstStyle/>
          <a:p>
            <a:fld id="{878F8E31-EE09-4071-BCF5-59F3422DFB4A}" type="datetime1">
              <a:rPr lang="en-US"/>
              <a:pPr/>
              <a:t>4/6/2009</a:t>
            </a:fld>
            <a:endParaRPr lang="en-US"/>
          </a:p>
        </p:txBody>
      </p:sp>
      <p:sp>
        <p:nvSpPr>
          <p:cNvPr id="6" name="Rectangle 6"/>
          <p:cNvSpPr>
            <a:spLocks noGrp="1" noChangeArrowheads="1"/>
          </p:cNvSpPr>
          <p:nvPr>
            <p:ph type="ftr" sz="quarter" idx="4"/>
          </p:nvPr>
        </p:nvSpPr>
        <p:spPr>
          <a:ln/>
        </p:spPr>
        <p:txBody>
          <a:bodyPr/>
          <a:lstStyle/>
          <a:p>
            <a:r>
              <a:rPr lang="en-US"/>
              <a:t>SIGGRAPH 2006</a:t>
            </a:r>
          </a:p>
        </p:txBody>
      </p:sp>
      <p:sp>
        <p:nvSpPr>
          <p:cNvPr id="7" name="Rectangle 7"/>
          <p:cNvSpPr>
            <a:spLocks noGrp="1" noChangeArrowheads="1"/>
          </p:cNvSpPr>
          <p:nvPr>
            <p:ph type="sldNum" sz="quarter" idx="5"/>
          </p:nvPr>
        </p:nvSpPr>
        <p:spPr>
          <a:ln/>
        </p:spPr>
        <p:txBody>
          <a:bodyPr/>
          <a:lstStyle/>
          <a:p>
            <a:fld id="{AA365606-42F4-4944-BACE-460C84F07885}" type="slidenum">
              <a:rPr lang="en-US"/>
              <a:pPr/>
              <a:t>18</a:t>
            </a:fld>
            <a:endParaRPr lang="en-US"/>
          </a:p>
        </p:txBody>
      </p:sp>
      <p:sp>
        <p:nvSpPr>
          <p:cNvPr id="2158594" name="Rectangle 2"/>
          <p:cNvSpPr>
            <a:spLocks noGrp="1" noRot="1" noChangeAspect="1" noChangeArrowheads="1" noTextEdit="1"/>
          </p:cNvSpPr>
          <p:nvPr>
            <p:ph type="sldImg"/>
          </p:nvPr>
        </p:nvSpPr>
        <p:spPr>
          <a:ln/>
        </p:spPr>
      </p:sp>
      <p:sp>
        <p:nvSpPr>
          <p:cNvPr id="2158595" name="Rectangle 3"/>
          <p:cNvSpPr>
            <a:spLocks noGrp="1" noChangeArrowheads="1"/>
          </p:cNvSpPr>
          <p:nvPr>
            <p:ph type="body" idx="1"/>
          </p:nvPr>
        </p:nvSpPr>
        <p:spPr/>
        <p:txBody>
          <a:bodyPr/>
          <a:lstStyle/>
          <a:p>
            <a:r>
              <a:rPr lang="en-US"/>
              <a:t>In this setting, we want to synthesize a texture directly in a multichart atlas,</a:t>
            </a:r>
          </a:p>
          <a:p>
            <a:r>
              <a:rPr lang="en-US"/>
              <a:t>#</a:t>
            </a:r>
          </a:p>
          <a:p>
            <a:r>
              <a:rPr lang="en-US"/>
              <a:t>So that once mapped onto the corresponding surface it looks like the texture has been synthesized on the mesh.</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Appearance Space Texture Synthesis</a:t>
            </a:r>
          </a:p>
        </p:txBody>
      </p:sp>
      <p:sp>
        <p:nvSpPr>
          <p:cNvPr id="5" name="Rectangle 3"/>
          <p:cNvSpPr>
            <a:spLocks noGrp="1" noChangeArrowheads="1"/>
          </p:cNvSpPr>
          <p:nvPr>
            <p:ph type="dt" idx="1"/>
          </p:nvPr>
        </p:nvSpPr>
        <p:spPr>
          <a:ln/>
        </p:spPr>
        <p:txBody>
          <a:bodyPr/>
          <a:lstStyle/>
          <a:p>
            <a:fld id="{79D76694-A791-4241-B4CA-29BFF18F8CE8}" type="datetime1">
              <a:rPr lang="en-US"/>
              <a:pPr/>
              <a:t>4/6/2009</a:t>
            </a:fld>
            <a:endParaRPr lang="en-US"/>
          </a:p>
        </p:txBody>
      </p:sp>
      <p:sp>
        <p:nvSpPr>
          <p:cNvPr id="6" name="Rectangle 6"/>
          <p:cNvSpPr>
            <a:spLocks noGrp="1" noChangeArrowheads="1"/>
          </p:cNvSpPr>
          <p:nvPr>
            <p:ph type="ftr" sz="quarter" idx="4"/>
          </p:nvPr>
        </p:nvSpPr>
        <p:spPr>
          <a:ln/>
        </p:spPr>
        <p:txBody>
          <a:bodyPr/>
          <a:lstStyle/>
          <a:p>
            <a:r>
              <a:rPr lang="en-US"/>
              <a:t>SIGGRAPH 2006</a:t>
            </a:r>
          </a:p>
        </p:txBody>
      </p:sp>
      <p:sp>
        <p:nvSpPr>
          <p:cNvPr id="7" name="Rectangle 7"/>
          <p:cNvSpPr>
            <a:spLocks noGrp="1" noChangeArrowheads="1"/>
          </p:cNvSpPr>
          <p:nvPr>
            <p:ph type="sldNum" sz="quarter" idx="5"/>
          </p:nvPr>
        </p:nvSpPr>
        <p:spPr>
          <a:ln/>
        </p:spPr>
        <p:txBody>
          <a:bodyPr/>
          <a:lstStyle/>
          <a:p>
            <a:fld id="{6AB99EA4-DC72-4B93-A773-1596AC4B41A1}" type="slidenum">
              <a:rPr lang="en-US"/>
              <a:pPr/>
              <a:t>19</a:t>
            </a:fld>
            <a:endParaRPr lang="en-US"/>
          </a:p>
        </p:txBody>
      </p:sp>
      <p:sp>
        <p:nvSpPr>
          <p:cNvPr id="2159618" name="Rectangle 2"/>
          <p:cNvSpPr>
            <a:spLocks noGrp="1" noRot="1" noChangeAspect="1" noChangeArrowheads="1" noTextEdit="1"/>
          </p:cNvSpPr>
          <p:nvPr>
            <p:ph type="sldImg"/>
          </p:nvPr>
        </p:nvSpPr>
        <p:spPr>
          <a:ln/>
        </p:spPr>
      </p:sp>
      <p:sp>
        <p:nvSpPr>
          <p:cNvPr id="2159619" name="Rectangle 3"/>
          <p:cNvSpPr>
            <a:spLocks noGrp="1" noChangeArrowheads="1"/>
          </p:cNvSpPr>
          <p:nvPr>
            <p:ph type="body" idx="1"/>
          </p:nvPr>
        </p:nvSpPr>
        <p:spPr/>
        <p:txBody>
          <a:bodyPr/>
          <a:lstStyle/>
          <a:p>
            <a:r>
              <a:rPr lang="en-US"/>
              <a:t>The problem is actually similar to anisometric synthesis. </a:t>
            </a:r>
          </a:p>
          <a:p>
            <a:r>
              <a:rPr lang="en-US"/>
              <a:t>We compute the Jacobian field to cancel mapping distortion – the flattening of the mesh - and to let the user orient the texture along the surface. All details about this computation are in the paper. The important point here is that we just compute a Jacobian field as an input to the anisometric synthesis scheme.</a:t>
            </a:r>
          </a:p>
          <a:p>
            <a:r>
              <a:rPr lang="en-US"/>
              <a:t>#</a:t>
            </a:r>
          </a:p>
          <a:p>
            <a:r>
              <a:rPr lang="en-US"/>
              <a:t>The only other difficulty concerns the charts. In particular if we fetch a neighborhood next to a chart boundary, we need to fill in the samples falling outside with information from the neighboring chart. To do so, we simply rely on precomputed indirection maps. We follow the pointers to retrieve coordinates of the samples from the neighboring chart.</a:t>
            </a:r>
          </a:p>
          <a:p>
            <a:r>
              <a:rPr lang="en-US"/>
              <a:t>Note that we can do this because our coherent anisometric scheme accesses immediate neighbors only, which bounds the neighborhood extent. If the neighborhood was going arbitrarily far outside the chart we could not use simple indirections.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970" name="Rectangle 1026"/>
          <p:cNvSpPr>
            <a:spLocks noGrp="1" noRot="1" noChangeAspect="1"/>
          </p:cNvSpPr>
          <p:nvPr>
            <p:ph type="sldImg"/>
          </p:nvPr>
        </p:nvSpPr>
        <p:spPr>
          <a:ln/>
        </p:spPr>
      </p:sp>
      <p:sp>
        <p:nvSpPr>
          <p:cNvPr id="851971"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1026"/>
          <p:cNvSpPr>
            <a:spLocks noGrp="1" noRot="1" noChangeAspect="1"/>
          </p:cNvSpPr>
          <p:nvPr>
            <p:ph type="sldImg"/>
          </p:nvPr>
        </p:nvSpPr>
        <p:spPr>
          <a:ln/>
        </p:spPr>
      </p:sp>
      <p:sp>
        <p:nvSpPr>
          <p:cNvPr id="852995"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5042" name="Rectangle 1026"/>
          <p:cNvSpPr>
            <a:spLocks noGrp="1" noRot="1" noChangeAspect="1"/>
          </p:cNvSpPr>
          <p:nvPr>
            <p:ph type="sldImg"/>
          </p:nvPr>
        </p:nvSpPr>
        <p:spPr>
          <a:ln/>
        </p:spPr>
      </p:sp>
      <p:sp>
        <p:nvSpPr>
          <p:cNvPr id="855043"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Rectangle 1026"/>
          <p:cNvSpPr>
            <a:spLocks noGrp="1" noRot="1" noChangeAspect="1"/>
          </p:cNvSpPr>
          <p:nvPr>
            <p:ph type="sldImg"/>
          </p:nvPr>
        </p:nvSpPr>
        <p:spPr>
          <a:ln/>
        </p:spPr>
      </p:sp>
      <p:sp>
        <p:nvSpPr>
          <p:cNvPr id="772099"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2"/>
          <p:cNvSpPr>
            <a:spLocks noGrp="1" noRot="1" noChangeAspect="1"/>
          </p:cNvSpPr>
          <p:nvPr>
            <p:ph type="sldImg"/>
          </p:nvPr>
        </p:nvSpPr>
        <p:spPr>
          <a:ln/>
        </p:spPr>
      </p:sp>
      <p:sp>
        <p:nvSpPr>
          <p:cNvPr id="817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Our work is about synthesizing volumes of color content from example 2D images</a:t>
            </a:r>
          </a:p>
        </p:txBody>
      </p:sp>
      <p:sp>
        <p:nvSpPr>
          <p:cNvPr id="53252" name="Slide Number Placeholder 3"/>
          <p:cNvSpPr>
            <a:spLocks noGrp="1"/>
          </p:cNvSpPr>
          <p:nvPr>
            <p:ph type="sldNum" sz="quarter" idx="5"/>
          </p:nvPr>
        </p:nvSpPr>
        <p:spPr bwMode="auto">
          <a:noFill/>
          <a:ln>
            <a:miter lim="800000"/>
            <a:headEnd/>
            <a:tailEnd/>
          </a:ln>
        </p:spPr>
        <p:txBody>
          <a:bodyPr/>
          <a:lstStyle/>
          <a:p>
            <a:fld id="{B1A38D57-9296-4E92-9B26-88391025B268}" type="slidenum">
              <a:rPr lang="en-US" smtClean="0"/>
              <a:pPr/>
              <a:t>26</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is often used to texture surfaces, giving the unique feeling that the object was carved out a block of matter. To texture the object, we simply look up the color in the volume at each surface point. </a:t>
            </a:r>
          </a:p>
          <a:p>
            <a:pPr eaLnBrk="1" hangingPunct="1">
              <a:spcBef>
                <a:spcPct val="0"/>
              </a:spcBef>
            </a:pPr>
            <a:r>
              <a:rPr lang="en-US" smtClean="0"/>
              <a:t>This requires no planar parameterization or pre-processing on the mesh, and the object may be broken in a consistent manner, as shown on the right. </a:t>
            </a:r>
          </a:p>
          <a:p>
            <a:pPr eaLnBrk="1" hangingPunct="1">
              <a:spcBef>
                <a:spcPct val="0"/>
              </a:spcBef>
            </a:pPr>
            <a:endParaRPr lang="en-US" smtClean="0"/>
          </a:p>
        </p:txBody>
      </p:sp>
      <p:sp>
        <p:nvSpPr>
          <p:cNvPr id="54276" name="Slide Number Placeholder 3"/>
          <p:cNvSpPr>
            <a:spLocks noGrp="1"/>
          </p:cNvSpPr>
          <p:nvPr>
            <p:ph type="sldNum" sz="quarter" idx="5"/>
          </p:nvPr>
        </p:nvSpPr>
        <p:spPr bwMode="auto">
          <a:noFill/>
          <a:ln>
            <a:miter lim="800000"/>
            <a:headEnd/>
            <a:tailEnd/>
          </a:ln>
        </p:spPr>
        <p:txBody>
          <a:bodyPr/>
          <a:lstStyle/>
          <a:p>
            <a:fld id="{35D08ECB-E2FC-457F-AAFE-AA184070A965}" type="slidenum">
              <a:rPr lang="en-US" smtClean="0"/>
              <a:pPr/>
              <a:t>27</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Here is a concrete example.</a:t>
            </a:r>
          </a:p>
        </p:txBody>
      </p:sp>
      <p:sp>
        <p:nvSpPr>
          <p:cNvPr id="59396" name="Slide Number Placeholder 3"/>
          <p:cNvSpPr>
            <a:spLocks noGrp="1"/>
          </p:cNvSpPr>
          <p:nvPr>
            <p:ph type="sldNum" sz="quarter" idx="5"/>
          </p:nvPr>
        </p:nvSpPr>
        <p:spPr bwMode="auto">
          <a:noFill/>
          <a:ln>
            <a:miter lim="800000"/>
            <a:headEnd/>
            <a:tailEnd/>
          </a:ln>
        </p:spPr>
        <p:txBody>
          <a:bodyPr/>
          <a:lstStyle/>
          <a:p>
            <a:fld id="{2418D7D8-CA92-465F-8367-027932264C34}" type="slidenum">
              <a:rPr lang="en-US" smtClean="0"/>
              <a:pPr/>
              <a:t>28</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Most approaches formulate the problem as three interleaved 2D problems. The idea is to find a best matching 2D neighborhood in each direction…..</a:t>
            </a:r>
          </a:p>
          <a:p>
            <a:pPr eaLnBrk="1" hangingPunct="1">
              <a:spcBef>
                <a:spcPct val="0"/>
              </a:spcBef>
            </a:pPr>
            <a:endParaRPr lang="en-US" smtClean="0"/>
          </a:p>
          <a:p>
            <a:pPr eaLnBrk="1" hangingPunct="1">
              <a:spcBef>
                <a:spcPct val="0"/>
              </a:spcBef>
            </a:pPr>
            <a:r>
              <a:rPr lang="en-US" smtClean="0"/>
              <a:t>Then, the color of the voxel is updated as the average of the three neighborhood centers. This can be solved either as a global optimization or in an iterative process.</a:t>
            </a:r>
          </a:p>
        </p:txBody>
      </p:sp>
      <p:sp>
        <p:nvSpPr>
          <p:cNvPr id="60420" name="Slide Number Placeholder 3"/>
          <p:cNvSpPr>
            <a:spLocks noGrp="1"/>
          </p:cNvSpPr>
          <p:nvPr>
            <p:ph type="sldNum" sz="quarter" idx="5"/>
          </p:nvPr>
        </p:nvSpPr>
        <p:spPr bwMode="auto">
          <a:noFill/>
          <a:ln>
            <a:miter lim="800000"/>
            <a:headEnd/>
            <a:tailEnd/>
          </a:ln>
        </p:spPr>
        <p:txBody>
          <a:bodyPr/>
          <a:lstStyle/>
          <a:p>
            <a:fld id="{1EE1BD0E-D575-426F-A8B0-2D062189AE7B}" type="slidenum">
              <a:rPr lang="en-US" smtClean="0"/>
              <a:pPr/>
              <a:t>29</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692EA5F-98AD-4E54-9EA4-9F9F0F1416E8}" type="slidenum">
              <a:rPr lang="en-US" smtClean="0">
                <a:latin typeface="Arial" charset="0"/>
              </a:rPr>
              <a:pPr fontAlgn="base">
                <a:spcBef>
                  <a:spcPct val="0"/>
                </a:spcBef>
                <a:spcAft>
                  <a:spcPct val="0"/>
                </a:spcAft>
              </a:pPr>
              <a:t>40</a:t>
            </a:fld>
            <a:endParaRPr lang="en-US" smtClean="0">
              <a:latin typeface="Arial" charset="0"/>
            </a:endParaRPr>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95DA38B-7AF0-4718-9B3F-A0D69A970D4F}" type="slidenum">
              <a:rPr lang="en-US" smtClean="0">
                <a:latin typeface="Arial" charset="0"/>
              </a:rPr>
              <a:pPr fontAlgn="base">
                <a:spcBef>
                  <a:spcPct val="0"/>
                </a:spcBef>
                <a:spcAft>
                  <a:spcPct val="0"/>
                </a:spcAft>
              </a:pPr>
              <a:t>41</a:t>
            </a:fld>
            <a:endParaRPr lang="en-US" smtClean="0">
              <a:latin typeface="Arial" charset="0"/>
            </a:endParaRPr>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7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85D29D-A896-43F0-9740-C2BACD53C853}" type="slidenum">
              <a:rPr lang="en-US" smtClean="0">
                <a:latin typeface="Arial" charset="0"/>
              </a:rPr>
              <a:pPr fontAlgn="base">
                <a:spcBef>
                  <a:spcPct val="0"/>
                </a:spcBef>
                <a:spcAft>
                  <a:spcPct val="0"/>
                </a:spcAft>
              </a:pPr>
              <a:t>42</a:t>
            </a:fld>
            <a:endParaRPr lang="en-US" smtClean="0">
              <a:latin typeface="Arial" charset="0"/>
            </a:endParaRPr>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0A34B12-DFF9-447E-97A0-76F0B68E6754}" type="slidenum">
              <a:rPr lang="en-US" smtClean="0">
                <a:latin typeface="Arial" charset="0"/>
              </a:rPr>
              <a:pPr fontAlgn="base">
                <a:spcBef>
                  <a:spcPct val="0"/>
                </a:spcBef>
                <a:spcAft>
                  <a:spcPct val="0"/>
                </a:spcAft>
              </a:pPr>
              <a:t>43</a:t>
            </a:fld>
            <a:endParaRPr lang="en-US" smtClean="0">
              <a:latin typeface="Arial" charset="0"/>
            </a:endParaRPr>
          </a:p>
        </p:txBody>
      </p:sp>
      <p:sp>
        <p:nvSpPr>
          <p:cNvPr id="757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7680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latin typeface="Arial" charset="0"/>
              </a:rPr>
              <a:t>OIS is the first key idea towards real-time performance texture synthesis.</a:t>
            </a:r>
          </a:p>
          <a:p>
            <a:pPr eaLnBrk="1" hangingPunct="1"/>
            <a:r>
              <a:rPr lang="en-US" smtClean="0">
                <a:latin typeface="Arial" charset="0"/>
              </a:rPr>
              <a:t>We built upon this scheme and proposed a new algorithm that can be implemented on the GPU and improves speed,quality, and provides control over the result</a:t>
            </a:r>
            <a:endParaRPr lang="fr-FR" smtClean="0">
              <a:latin typeface="Arial" charset="0"/>
            </a:endParaRPr>
          </a:p>
        </p:txBody>
      </p:sp>
      <p:sp>
        <p:nvSpPr>
          <p:cNvPr id="76804"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1939070-708D-4AA1-AA0B-8CC5BF869C0D}" type="slidenum">
              <a:rPr lang="fr-FR" smtClean="0">
                <a:latin typeface="Arial" charset="0"/>
              </a:rPr>
              <a:pPr fontAlgn="base">
                <a:spcBef>
                  <a:spcPct val="0"/>
                </a:spcBef>
                <a:spcAft>
                  <a:spcPct val="0"/>
                </a:spcAft>
              </a:pPr>
              <a:t>46</a:t>
            </a:fld>
            <a:endParaRPr lang="fr-FR"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7874" name="Rectangle 1026"/>
          <p:cNvSpPr>
            <a:spLocks noGrp="1" noRot="1" noChangeAspect="1"/>
          </p:cNvSpPr>
          <p:nvPr>
            <p:ph type="sldImg"/>
          </p:nvPr>
        </p:nvSpPr>
        <p:spPr>
          <a:ln/>
        </p:spPr>
      </p:sp>
      <p:sp>
        <p:nvSpPr>
          <p:cNvPr id="847875"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6D445F-C212-4981-8332-BF8A4CEE390F}" type="slidenum">
              <a:rPr lang="en-US" smtClean="0">
                <a:latin typeface="Arial" charset="0"/>
              </a:rPr>
              <a:pPr fontAlgn="base">
                <a:spcBef>
                  <a:spcPct val="0"/>
                </a:spcBef>
                <a:spcAft>
                  <a:spcPct val="0"/>
                </a:spcAft>
              </a:pPr>
              <a:t>47</a:t>
            </a:fld>
            <a:endParaRPr lang="en-US" smtClean="0">
              <a:latin typeface="Arial" charset="0"/>
            </a:endParaRPr>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8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Arial" charset="0"/>
              </a:rPr>
              <a:t>One key idea in our contributions is to think of synthesis as acting not on colors [CLICK] but on coordinates of the exemplar pixels, which we represent using red and green.</a:t>
            </a:r>
          </a:p>
          <a:p>
            <a:pPr eaLnBrk="1" hangingPunct="1">
              <a:spcBef>
                <a:spcPct val="0"/>
              </a:spcBef>
            </a:pPr>
            <a:r>
              <a:rPr lang="en-US" smtClean="0">
                <a:latin typeface="Arial" charset="0"/>
              </a:rPr>
              <a:t>After synthesis, colors are trivially retrieved with a simple lookup into the exemplar. </a:t>
            </a:r>
          </a:p>
          <a:p>
            <a:pPr eaLnBrk="1" hangingPunct="1">
              <a:spcBef>
                <a:spcPct val="0"/>
              </a:spcBef>
            </a:pPr>
            <a:endParaRPr lang="en-US" smtClean="0">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4F323-31EF-4378-8155-BDC83D7B37CC}" type="slidenum">
              <a:rPr lang="en-US" smtClean="0">
                <a:latin typeface="Arial" charset="0"/>
              </a:rPr>
              <a:pPr fontAlgn="base">
                <a:spcBef>
                  <a:spcPct val="0"/>
                </a:spcBef>
                <a:spcAft>
                  <a:spcPct val="0"/>
                </a:spcAft>
              </a:pPr>
              <a:t>48</a:t>
            </a:fld>
            <a:endParaRPr lang="en-US" smtClean="0">
              <a:latin typeface="Arial" charset="0"/>
            </a:endParaRPr>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Arial" charset="0"/>
              </a:rPr>
              <a:t>There are three steps at each level.</a:t>
            </a:r>
          </a:p>
          <a:p>
            <a:pPr eaLnBrk="1" hangingPunct="1">
              <a:spcBef>
                <a:spcPct val="0"/>
              </a:spcBef>
            </a:pPr>
            <a:r>
              <a:rPr lang="en-US" smtClean="0">
                <a:latin typeface="Arial" charset="0"/>
              </a:rPr>
              <a:t>[CLICK]</a:t>
            </a:r>
          </a:p>
          <a:p>
            <a:pPr eaLnBrk="1" hangingPunct="1">
              <a:spcBef>
                <a:spcPct val="0"/>
              </a:spcBef>
            </a:pPr>
            <a:r>
              <a:rPr lang="en-US" smtClean="0">
                <a:latin typeface="Arial" charset="0"/>
              </a:rPr>
              <a:t>The first step, the upsampling, increases the resolution of the previous level's result.</a:t>
            </a:r>
          </a:p>
          <a:p>
            <a:pPr eaLnBrk="1" hangingPunct="1">
              <a:spcBef>
                <a:spcPct val="0"/>
              </a:spcBef>
            </a:pPr>
            <a:r>
              <a:rPr lang="en-US" smtClean="0">
                <a:latin typeface="Arial" charset="0"/>
              </a:rPr>
              <a:t>[CLICK]</a:t>
            </a:r>
          </a:p>
          <a:p>
            <a:pPr eaLnBrk="1" hangingPunct="1">
              <a:spcBef>
                <a:spcPct val="0"/>
              </a:spcBef>
            </a:pPr>
            <a:r>
              <a:rPr lang="en-US" smtClean="0">
                <a:latin typeface="Arial" charset="0"/>
              </a:rPr>
              <a:t>The second step, the jitter, introduces variation into the synthesized texture.</a:t>
            </a:r>
          </a:p>
          <a:p>
            <a:pPr eaLnBrk="1" hangingPunct="1">
              <a:spcBef>
                <a:spcPct val="0"/>
              </a:spcBef>
            </a:pPr>
            <a:r>
              <a:rPr lang="en-US" smtClean="0">
                <a:latin typeface="Arial" charset="0"/>
              </a:rPr>
              <a:t>[CLICK]</a:t>
            </a:r>
          </a:p>
          <a:p>
            <a:pPr eaLnBrk="1" hangingPunct="1">
              <a:spcBef>
                <a:spcPct val="0"/>
              </a:spcBef>
            </a:pPr>
            <a:r>
              <a:rPr lang="en-US" smtClean="0">
                <a:latin typeface="Arial" charset="0"/>
              </a:rPr>
              <a:t>The third and final step is the correction step. Its purpose is to make sure that the appearance of the synthesized texture remains similar to the appearance of the exemplar.</a:t>
            </a:r>
          </a:p>
          <a:p>
            <a:pPr eaLnBrk="1" hangingPunct="1">
              <a:spcBef>
                <a:spcPct val="0"/>
              </a:spcBef>
            </a:pPr>
            <a:r>
              <a:rPr lang="en-US" smtClean="0">
                <a:latin typeface="Arial" charset="0"/>
              </a:rPr>
              <a:t>Let me now give more details on each of these three steps.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49B106-6CCD-4C15-98CA-F0B838BE87A6}" type="slidenum">
              <a:rPr lang="en-US" smtClean="0"/>
              <a:pPr fontAlgn="base">
                <a:spcBef>
                  <a:spcPct val="0"/>
                </a:spcBef>
                <a:spcAft>
                  <a:spcPct val="0"/>
                </a:spcAft>
              </a:pPr>
              <a:t>49</a:t>
            </a:fld>
            <a:endParaRPr lang="en-US" smtClean="0"/>
          </a:p>
        </p:txBody>
      </p:sp>
      <p:sp>
        <p:nvSpPr>
          <p:cNvPr id="757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Upsampling increases the resolution of the previous level result.</a:t>
            </a:r>
          </a:p>
          <a:p>
            <a:pPr eaLnBrk="1" hangingPunct="1">
              <a:spcBef>
                <a:spcPct val="0"/>
              </a:spcBef>
            </a:pPr>
            <a:r>
              <a:rPr lang="en-US" smtClean="0"/>
              <a:t>Instead of performing a synthesis pass as other algorithms do, we rely on pixel coordinates. </a:t>
            </a:r>
          </a:p>
          <a:p>
            <a:pPr eaLnBrk="1" hangingPunct="1">
              <a:spcBef>
                <a:spcPct val="0"/>
              </a:spcBef>
            </a:pPr>
            <a:r>
              <a:rPr lang="en-US" smtClean="0"/>
              <a:t>Every pixel coordinate from the previous level must be replaced by four new pixel coordinates at the next level. To do so, we simply rely on the exemplar pyramid, replacing every pixel by its four children at the next level.</a:t>
            </a:r>
          </a:p>
          <a:p>
            <a:pPr eaLnBrk="1" hangingPunct="1">
              <a:spcBef>
                <a:spcPct val="0"/>
              </a:spcBef>
            </a:pPr>
            <a:r>
              <a:rPr lang="en-US" smtClean="0"/>
              <a:t>[CLICK]</a:t>
            </a:r>
          </a:p>
          <a:p>
            <a:pPr eaLnBrk="1" hangingPunct="1">
              <a:spcBef>
                <a:spcPct val="0"/>
              </a:spcBef>
            </a:pPr>
            <a:r>
              <a:rPr lang="en-US" smtClean="0"/>
              <a:t>This is a straight forward operation involving only simple arithmetic and which can be performed efficiently on the GPU.</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688FD0A-762D-4EA9-8F6A-1E799E14CB12}" type="slidenum">
              <a:rPr lang="en-US" smtClean="0"/>
              <a:pPr fontAlgn="base">
                <a:spcBef>
                  <a:spcPct val="0"/>
                </a:spcBef>
                <a:spcAft>
                  <a:spcPct val="0"/>
                </a:spcAft>
              </a:pPr>
              <a:t>50</a:t>
            </a:fld>
            <a:endParaRPr lang="en-US" smtClean="0"/>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If only upsampling is performed at every level, a regular tiling is produced.</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03DD834-0550-40E5-8E30-1CDD950A2CF3}" type="slidenum">
              <a:rPr lang="en-US" smtClean="0"/>
              <a:pPr fontAlgn="base">
                <a:spcBef>
                  <a:spcPct val="0"/>
                </a:spcBef>
                <a:spcAft>
                  <a:spcPct val="0"/>
                </a:spcAft>
              </a:pPr>
              <a:t>51</a:t>
            </a:fld>
            <a:endParaRPr lang="en-US" smtClean="0"/>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8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 jitter step introduces variation that is both spatially deterministic and controllable by the user.</a:t>
            </a:r>
          </a:p>
          <a:p>
            <a:pPr eaLnBrk="1" hangingPunct="1">
              <a:spcBef>
                <a:spcPct val="0"/>
              </a:spcBef>
            </a:pPr>
            <a:r>
              <a:rPr lang="en-US" smtClean="0"/>
              <a:t>The jitter adds a pseudo-random offset to the pixel coordinates. </a:t>
            </a:r>
          </a:p>
          <a:p>
            <a:pPr eaLnBrk="1" hangingPunct="1">
              <a:spcBef>
                <a:spcPct val="0"/>
              </a:spcBef>
            </a:pPr>
            <a:r>
              <a:rPr lang="en-US" smtClean="0"/>
              <a:t>The jitter amplitude is controlled by the user at every level through a set of sliders.</a:t>
            </a:r>
          </a:p>
          <a:p>
            <a:pPr eaLnBrk="1" hangingPunct="1">
              <a:spcBef>
                <a:spcPct val="0"/>
              </a:spcBef>
            </a:pPr>
            <a:r>
              <a:rPr lang="en-US" smtClean="0"/>
              <a:t>Note that contrary to other synthesis scheme, the appearance of the result is not determined by boundary conditions, and is instead solely determined by the jitter. </a:t>
            </a:r>
          </a:p>
          <a:p>
            <a:pPr eaLnBrk="1" hangingPunct="1">
              <a:spcBef>
                <a:spcPct val="0"/>
              </a:spcBef>
            </a:pPr>
            <a:r>
              <a:rPr lang="en-US" smtClean="0"/>
              <a:t>It enables strong, continuous control over the final result.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8AB336-461A-497A-8C23-F09B47CC852B}" type="slidenum">
              <a:rPr lang="en-US" smtClean="0"/>
              <a:pPr fontAlgn="base">
                <a:spcBef>
                  <a:spcPct val="0"/>
                </a:spcBef>
                <a:spcAft>
                  <a:spcPct val="0"/>
                </a:spcAft>
              </a:pPr>
              <a:t>52</a:t>
            </a:fld>
            <a:endParaRPr lang="en-US" smtClean="0"/>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If only upsampling and jitter are applied at every level, then the result is a tiling where blocks of textures have been displaced.</a:t>
            </a:r>
          </a:p>
          <a:p>
            <a:pPr eaLnBrk="1" hangingPunct="1">
              <a:spcBef>
                <a:spcPct val="0"/>
              </a:spcBef>
            </a:pPr>
            <a:r>
              <a:rPr lang="en-US" smtClean="0"/>
              <a:t>If jitter is applied at a coarse level, then large blocks are displaced. </a:t>
            </a:r>
          </a:p>
          <a:p>
            <a:pPr eaLnBrk="1" hangingPunct="1">
              <a:spcBef>
                <a:spcPct val="0"/>
              </a:spcBef>
            </a:pPr>
            <a:r>
              <a:rPr lang="en-US" smtClean="0"/>
              <a:t>[CLICK]</a:t>
            </a:r>
          </a:p>
          <a:p>
            <a:pPr eaLnBrk="1" hangingPunct="1">
              <a:spcBef>
                <a:spcPct val="0"/>
              </a:spcBef>
            </a:pPr>
            <a:r>
              <a:rPr lang="en-US" smtClean="0"/>
              <a:t>If jitter is applied at a finer level then smaller blocks are displaced.</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C83E8-B3DB-486C-974F-F2268966CF4B}" type="slidenum">
              <a:rPr lang="en-US" smtClean="0"/>
              <a:pPr fontAlgn="base">
                <a:spcBef>
                  <a:spcPct val="0"/>
                </a:spcBef>
                <a:spcAft>
                  <a:spcPct val="0"/>
                </a:spcAft>
              </a:pPr>
              <a:t>53</a:t>
            </a:fld>
            <a:endParaRPr lang="en-US" smtClean="0"/>
          </a:p>
        </p:txBody>
      </p:sp>
      <p:sp>
        <p:nvSpPr>
          <p:cNvPr id="798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8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lnSpc>
                <a:spcPct val="90000"/>
              </a:lnSpc>
              <a:spcBef>
                <a:spcPct val="0"/>
              </a:spcBef>
            </a:pPr>
            <a:r>
              <a:rPr lang="en-US" smtClean="0"/>
              <a:t>The next step, the correction step, is in charge of recovering the exemplar appearance after upsampling and jittering.</a:t>
            </a:r>
          </a:p>
          <a:p>
            <a:pPr eaLnBrk="1" hangingPunct="1">
              <a:lnSpc>
                <a:spcPct val="90000"/>
              </a:lnSpc>
              <a:spcBef>
                <a:spcPct val="0"/>
              </a:spcBef>
            </a:pPr>
            <a:r>
              <a:rPr lang="en-US" smtClean="0"/>
              <a:t>Similarly to the order independent scheme, pixels are corrected independently.</a:t>
            </a:r>
          </a:p>
          <a:p>
            <a:pPr eaLnBrk="1" hangingPunct="1">
              <a:lnSpc>
                <a:spcPct val="90000"/>
              </a:lnSpc>
              <a:spcBef>
                <a:spcPct val="0"/>
              </a:spcBef>
            </a:pPr>
            <a:r>
              <a:rPr lang="en-US" smtClean="0"/>
              <a:t>Our correction process is based on well known neighborhood matching techniques. </a:t>
            </a:r>
          </a:p>
          <a:p>
            <a:pPr eaLnBrk="1" hangingPunct="1">
              <a:lnSpc>
                <a:spcPct val="90000"/>
              </a:lnSpc>
              <a:spcBef>
                <a:spcPct val="0"/>
              </a:spcBef>
            </a:pPr>
            <a:r>
              <a:rPr lang="en-US" smtClean="0"/>
              <a:t>[CLICK]</a:t>
            </a:r>
          </a:p>
          <a:p>
            <a:pPr eaLnBrk="1" hangingPunct="1">
              <a:lnSpc>
                <a:spcPct val="90000"/>
              </a:lnSpc>
              <a:spcBef>
                <a:spcPct val="0"/>
              </a:spcBef>
            </a:pPr>
            <a:r>
              <a:rPr lang="en-US" smtClean="0"/>
              <a:t>Let me give you an overview of the algorithm for a single pixel.</a:t>
            </a:r>
          </a:p>
          <a:p>
            <a:pPr eaLnBrk="1" hangingPunct="1">
              <a:lnSpc>
                <a:spcPct val="90000"/>
              </a:lnSpc>
              <a:spcBef>
                <a:spcPct val="0"/>
              </a:spcBef>
            </a:pPr>
            <a:r>
              <a:rPr lang="en-US" smtClean="0"/>
              <a:t>First, the 5x5 neighborhood of the pixel is extracted. Note that neighbors are read from the previous buffer, the output of the jitter step, since pixels are corrected independently.</a:t>
            </a:r>
          </a:p>
          <a:p>
            <a:pPr eaLnBrk="1" hangingPunct="1">
              <a:lnSpc>
                <a:spcPct val="90000"/>
              </a:lnSpc>
              <a:spcBef>
                <a:spcPct val="0"/>
              </a:spcBef>
            </a:pPr>
            <a:r>
              <a:rPr lang="en-US" smtClean="0"/>
              <a:t>[CLICK]</a:t>
            </a:r>
          </a:p>
          <a:p>
            <a:pPr eaLnBrk="1" hangingPunct="1">
              <a:lnSpc>
                <a:spcPct val="90000"/>
              </a:lnSpc>
              <a:spcBef>
                <a:spcPct val="0"/>
              </a:spcBef>
            </a:pPr>
            <a:r>
              <a:rPr lang="en-US" smtClean="0"/>
              <a:t>Then, a set of 16 candidates is determined. Please refer to the paper by Tong et al. or to our paper for more details on the candidates.</a:t>
            </a:r>
          </a:p>
          <a:p>
            <a:pPr eaLnBrk="1" hangingPunct="1">
              <a:lnSpc>
                <a:spcPct val="90000"/>
              </a:lnSpc>
              <a:spcBef>
                <a:spcPct val="0"/>
              </a:spcBef>
            </a:pPr>
            <a:r>
              <a:rPr lang="en-US" smtClean="0"/>
              <a:t>[CLICK]</a:t>
            </a:r>
          </a:p>
          <a:p>
            <a:pPr eaLnBrk="1" hangingPunct="1">
              <a:lnSpc>
                <a:spcPct val="90000"/>
              </a:lnSpc>
              <a:spcBef>
                <a:spcPct val="0"/>
              </a:spcBef>
            </a:pPr>
            <a:r>
              <a:rPr lang="en-US" smtClean="0"/>
              <a:t>Next, the neighborhoods of the candidates are compared with the neighborhood of the pixel being corrected.</a:t>
            </a:r>
          </a:p>
          <a:p>
            <a:pPr eaLnBrk="1" hangingPunct="1">
              <a:lnSpc>
                <a:spcPct val="90000"/>
              </a:lnSpc>
              <a:spcBef>
                <a:spcPct val="0"/>
              </a:spcBef>
            </a:pPr>
            <a:r>
              <a:rPr lang="en-US" smtClean="0"/>
              <a:t>[CLICK]</a:t>
            </a:r>
          </a:p>
          <a:p>
            <a:pPr eaLnBrk="1" hangingPunct="1">
              <a:lnSpc>
                <a:spcPct val="90000"/>
              </a:lnSpc>
              <a:spcBef>
                <a:spcPct val="0"/>
              </a:spcBef>
            </a:pPr>
            <a:r>
              <a:rPr lang="en-US" smtClean="0"/>
              <a:t>Once the candidate with the best matching neighborhood is found, its coordinate are written into the output.</a:t>
            </a:r>
          </a:p>
          <a:p>
            <a:pPr eaLnBrk="1" hangingPunct="1">
              <a:lnSpc>
                <a:spcPct val="90000"/>
              </a:lnSpc>
              <a:spcBef>
                <a:spcPct val="0"/>
              </a:spcBef>
            </a:pPr>
            <a:r>
              <a:rPr lang="en-US" smtClean="0"/>
              <a:t>This correction is performed on all pixels in parallel on the GPU.</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076C47C-FD08-46FB-ABB4-4AAD397C700F}" type="slidenum">
              <a:rPr lang="en-US" smtClean="0">
                <a:latin typeface="Arial" charset="0"/>
              </a:rPr>
              <a:pPr fontAlgn="base">
                <a:spcBef>
                  <a:spcPct val="0"/>
                </a:spcBef>
                <a:spcAft>
                  <a:spcPct val="0"/>
                </a:spcAft>
              </a:pPr>
              <a:t>54</a:t>
            </a:fld>
            <a:endParaRPr lang="en-US" smtClean="0">
              <a:latin typeface="Arial" charset="0"/>
            </a:endParaRPr>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0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Arial" charset="0"/>
              </a:rPr>
              <a:t>A set of sliders provides multiscale control over the jitter amplitude.</a:t>
            </a:r>
          </a:p>
          <a:p>
            <a:pPr eaLnBrk="1" hangingPunct="1">
              <a:spcBef>
                <a:spcPct val="0"/>
              </a:spcBef>
            </a:pPr>
            <a:r>
              <a:rPr lang="en-US" smtClean="0">
                <a:latin typeface="Arial" charset="0"/>
              </a:rPr>
              <a:t>Introducing coarse-scale randomness displaces macro features, …</a:t>
            </a:r>
          </a:p>
          <a:p>
            <a:pPr eaLnBrk="1" hangingPunct="1">
              <a:spcBef>
                <a:spcPct val="0"/>
              </a:spcBef>
            </a:pPr>
            <a:r>
              <a:rPr lang="en-US" smtClean="0">
                <a:latin typeface="Arial" charset="0"/>
              </a:rPr>
              <a:t>… while fine scale randomness alters the fine details.</a:t>
            </a:r>
          </a:p>
          <a:p>
            <a:pPr eaLnBrk="1" hangingPunct="1">
              <a:spcBef>
                <a:spcPct val="0"/>
              </a:spcBef>
            </a:pPr>
            <a:r>
              <a:rPr lang="en-US" smtClean="0">
                <a:latin typeface="Arial" charset="0"/>
              </a:rPr>
              <a:t>And of course, many textures benefit from both, …</a:t>
            </a:r>
          </a:p>
          <a:p>
            <a:pPr eaLnBrk="1" hangingPunct="1">
              <a:spcBef>
                <a:spcPct val="0"/>
              </a:spcBef>
            </a:pPr>
            <a:r>
              <a:rPr lang="en-US" smtClean="0">
                <a:latin typeface="Arial" charset="0"/>
              </a:rPr>
              <a:t>… while some other are better captured by a given scale range.</a:t>
            </a:r>
          </a:p>
          <a:p>
            <a:pPr eaLnBrk="1" hangingPunct="1">
              <a:spcBef>
                <a:spcPct val="0"/>
              </a:spcBef>
            </a:pPr>
            <a:r>
              <a:rPr lang="en-US" smtClean="0">
                <a:latin typeface="Arial" charset="0"/>
              </a:rPr>
              <a:t>The user can also pan in real time over the infinite aperiodic texture thus defined.</a:t>
            </a:r>
          </a:p>
          <a:p>
            <a:pPr eaLnBrk="1" hangingPunct="1">
              <a:spcBef>
                <a:spcPct val="0"/>
              </a:spcBef>
            </a:pPr>
            <a:r>
              <a:rPr lang="en-US" smtClean="0">
                <a:latin typeface="Arial" charset="0"/>
              </a:rPr>
              <a:t>The GPU updates the synthesis pyramid at every frame.</a:t>
            </a:r>
          </a:p>
          <a:p>
            <a:pPr eaLnBrk="1" hangingPunct="1">
              <a:spcBef>
                <a:spcPct val="0"/>
              </a:spcBef>
            </a:pPr>
            <a:endParaRPr lang="en-US" smtClean="0">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a:ln/>
        </p:spPr>
      </p:sp>
      <p:sp>
        <p:nvSpPr>
          <p:cNvPr id="156675"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TextEdit="1"/>
          </p:cNvSpPr>
          <p:nvPr>
            <p:ph type="sldImg"/>
          </p:nvPr>
        </p:nvSpPr>
        <p:spPr>
          <a:ln/>
        </p:spPr>
      </p:sp>
      <p:sp>
        <p:nvSpPr>
          <p:cNvPr id="157699"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4" name="Rectangle 1026"/>
          <p:cNvSpPr>
            <a:spLocks noGrp="1" noRot="1" noChangeAspect="1"/>
          </p:cNvSpPr>
          <p:nvPr>
            <p:ph type="sldImg"/>
          </p:nvPr>
        </p:nvSpPr>
        <p:spPr>
          <a:ln/>
        </p:spPr>
      </p:sp>
      <p:sp>
        <p:nvSpPr>
          <p:cNvPr id="719875"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TextEdit="1"/>
          </p:cNvSpPr>
          <p:nvPr>
            <p:ph type="sldImg"/>
          </p:nvPr>
        </p:nvSpPr>
        <p:spPr>
          <a:ln/>
        </p:spPr>
      </p:sp>
      <p:sp>
        <p:nvSpPr>
          <p:cNvPr id="158723"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TextEdit="1"/>
          </p:cNvSpPr>
          <p:nvPr>
            <p:ph type="sldImg"/>
          </p:nvPr>
        </p:nvSpPr>
        <p:spPr>
          <a:ln/>
        </p:spPr>
      </p:sp>
      <p:sp>
        <p:nvSpPr>
          <p:cNvPr id="160771"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TextEdit="1"/>
          </p:cNvSpPr>
          <p:nvPr>
            <p:ph type="sldImg"/>
          </p:nvPr>
        </p:nvSpPr>
        <p:spPr>
          <a:ln/>
        </p:spPr>
      </p:sp>
      <p:sp>
        <p:nvSpPr>
          <p:cNvPr id="161795"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TextEdit="1"/>
          </p:cNvSpPr>
          <p:nvPr>
            <p:ph type="sldImg"/>
          </p:nvPr>
        </p:nvSpPr>
        <p:spPr>
          <a:ln/>
        </p:spPr>
      </p:sp>
      <p:sp>
        <p:nvSpPr>
          <p:cNvPr id="162819"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TextEdit="1"/>
          </p:cNvSpPr>
          <p:nvPr>
            <p:ph type="sldImg"/>
          </p:nvPr>
        </p:nvSpPr>
        <p:spPr>
          <a:ln/>
        </p:spPr>
      </p:sp>
      <p:sp>
        <p:nvSpPr>
          <p:cNvPr id="163843"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TextEdit="1"/>
          </p:cNvSpPr>
          <p:nvPr>
            <p:ph type="sldImg"/>
          </p:nvPr>
        </p:nvSpPr>
        <p:spPr>
          <a:ln/>
        </p:spPr>
      </p:sp>
      <p:sp>
        <p:nvSpPr>
          <p:cNvPr id="164867"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TextEdit="1"/>
          </p:cNvSpPr>
          <p:nvPr>
            <p:ph type="sldImg"/>
          </p:nvPr>
        </p:nvSpPr>
        <p:spPr>
          <a:ln/>
        </p:spPr>
      </p:sp>
      <p:sp>
        <p:nvSpPr>
          <p:cNvPr id="165891"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TextEdit="1"/>
          </p:cNvSpPr>
          <p:nvPr>
            <p:ph type="sldImg"/>
          </p:nvPr>
        </p:nvSpPr>
        <p:spPr>
          <a:ln/>
        </p:spPr>
      </p:sp>
      <p:sp>
        <p:nvSpPr>
          <p:cNvPr id="166915"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TextEdit="1"/>
          </p:cNvSpPr>
          <p:nvPr>
            <p:ph type="sldImg"/>
          </p:nvPr>
        </p:nvSpPr>
        <p:spPr>
          <a:ln/>
        </p:spPr>
      </p:sp>
      <p:sp>
        <p:nvSpPr>
          <p:cNvPr id="167939"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1026"/>
          <p:cNvSpPr>
            <a:spLocks noGrp="1" noRot="1" noChangeAspect="1" noTextEdit="1"/>
          </p:cNvSpPr>
          <p:nvPr>
            <p:ph type="sldImg"/>
          </p:nvPr>
        </p:nvSpPr>
        <p:spPr>
          <a:ln/>
        </p:spPr>
      </p:sp>
      <p:sp>
        <p:nvSpPr>
          <p:cNvPr id="168963" name="Rectangle 1027"/>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TextEdit="1"/>
          </p:cNvSpPr>
          <p:nvPr>
            <p:ph type="sldImg"/>
          </p:nvPr>
        </p:nvSpPr>
        <p:spPr>
          <a:ln/>
        </p:spPr>
      </p:sp>
      <p:sp>
        <p:nvSpPr>
          <p:cNvPr id="134147"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TextEdit="1"/>
          </p:cNvSpPr>
          <p:nvPr>
            <p:ph type="sldImg"/>
          </p:nvPr>
        </p:nvSpPr>
        <p:spPr>
          <a:ln/>
        </p:spPr>
      </p:sp>
      <p:sp>
        <p:nvSpPr>
          <p:cNvPr id="169987"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TextEdit="1"/>
          </p:cNvSpPr>
          <p:nvPr>
            <p:ph type="sldImg"/>
          </p:nvPr>
        </p:nvSpPr>
        <p:spPr>
          <a:ln/>
        </p:spPr>
      </p:sp>
      <p:sp>
        <p:nvSpPr>
          <p:cNvPr id="171011"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TextEdit="1"/>
          </p:cNvSpPr>
          <p:nvPr>
            <p:ph type="sldImg"/>
          </p:nvPr>
        </p:nvSpPr>
        <p:spPr>
          <a:ln/>
        </p:spPr>
      </p:sp>
      <p:sp>
        <p:nvSpPr>
          <p:cNvPr id="172035"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TextEdit="1"/>
          </p:cNvSpPr>
          <p:nvPr>
            <p:ph type="sldImg"/>
          </p:nvPr>
        </p:nvSpPr>
        <p:spPr>
          <a:ln/>
        </p:spPr>
      </p:sp>
      <p:sp>
        <p:nvSpPr>
          <p:cNvPr id="175107"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TextEdit="1"/>
          </p:cNvSpPr>
          <p:nvPr>
            <p:ph type="sldImg"/>
          </p:nvPr>
        </p:nvSpPr>
        <p:spPr>
          <a:ln/>
        </p:spPr>
      </p:sp>
      <p:sp>
        <p:nvSpPr>
          <p:cNvPr id="176131"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1026"/>
          <p:cNvSpPr>
            <a:spLocks noGrp="1" noRot="1" noChangeAspect="1" noTextEdit="1"/>
          </p:cNvSpPr>
          <p:nvPr>
            <p:ph type="sldImg"/>
          </p:nvPr>
        </p:nvSpPr>
        <p:spPr>
          <a:ln/>
        </p:spPr>
      </p:sp>
      <p:sp>
        <p:nvSpPr>
          <p:cNvPr id="177155" name="Rectangle 1027"/>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a:ln/>
        </p:spPr>
      </p:sp>
      <p:sp>
        <p:nvSpPr>
          <p:cNvPr id="178179"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Rot="1" noChangeAspect="1" noTextEdit="1"/>
          </p:cNvSpPr>
          <p:nvPr>
            <p:ph type="sldImg"/>
          </p:nvPr>
        </p:nvSpPr>
        <p:spPr>
          <a:ln/>
        </p:spPr>
      </p:sp>
      <p:sp>
        <p:nvSpPr>
          <p:cNvPr id="181251"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1026"/>
          <p:cNvSpPr>
            <a:spLocks noGrp="1" noRot="1" noChangeAspect="1" noTextEdit="1"/>
          </p:cNvSpPr>
          <p:nvPr>
            <p:ph type="sldImg"/>
          </p:nvPr>
        </p:nvSpPr>
        <p:spPr>
          <a:ln/>
        </p:spPr>
      </p:sp>
      <p:sp>
        <p:nvSpPr>
          <p:cNvPr id="182275" name="Rectangle 1027"/>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CF7ED37-387F-42D3-A620-4773AA9BA117}" type="slidenum">
              <a:rPr lang="en-US" smtClean="0"/>
              <a:pPr fontAlgn="base">
                <a:spcBef>
                  <a:spcPct val="0"/>
                </a:spcBef>
                <a:spcAft>
                  <a:spcPct val="0"/>
                </a:spcAft>
              </a:pPr>
              <a:t>102</a:t>
            </a:fld>
            <a:endParaRPr lang="en-US" smtClean="0"/>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However, when pixels are corrected independently, they do not benefit from their neighbors’ correction, which reduces quality and requires multiple passes.</a:t>
            </a:r>
          </a:p>
          <a:p>
            <a:pPr eaLnBrk="1" hangingPunct="1">
              <a:spcBef>
                <a:spcPct val="0"/>
              </a:spcBef>
            </a:pPr>
            <a:r>
              <a:rPr lang="en-US" smtClean="0"/>
              <a:t>We improve this approach with correction subpasses.</a:t>
            </a:r>
          </a:p>
          <a:p>
            <a:pPr eaLnBrk="1" hangingPunct="1">
              <a:spcBef>
                <a:spcPct val="0"/>
              </a:spcBef>
            </a:pPr>
            <a:r>
              <a:rPr lang="en-US" smtClean="0"/>
              <a:t>[CLICK] </a:t>
            </a:r>
          </a:p>
          <a:p>
            <a:pPr eaLnBrk="1" hangingPunct="1">
              <a:spcBef>
                <a:spcPct val="0"/>
              </a:spcBef>
            </a:pPr>
            <a:r>
              <a:rPr lang="en-US" smtClean="0"/>
              <a:t>Our idea to improve this approach is to correct interleaved pixels in different subpasses, allowing information to be exchanged between neighbors.</a:t>
            </a:r>
          </a:p>
          <a:p>
            <a:pPr eaLnBrk="1" hangingPunct="1">
              <a:spcBef>
                <a:spcPct val="0"/>
              </a:spcBef>
            </a:pPr>
            <a:r>
              <a:rPr lang="en-US" smtClean="0"/>
              <a:t>Here, pixels with the same color are corrected within the same subpass. The left figure shows the standard approach while the right figure shows a correction pass divided in four subpasses.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4" name="Rectangle 2"/>
          <p:cNvSpPr>
            <a:spLocks noGrp="1" noRot="1" noChangeAspect="1"/>
          </p:cNvSpPr>
          <p:nvPr>
            <p:ph type="sldImg"/>
          </p:nvPr>
        </p:nvSpPr>
        <p:spPr>
          <a:ln/>
        </p:spPr>
      </p:sp>
      <p:sp>
        <p:nvSpPr>
          <p:cNvPr id="730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FBC1D14-45AA-4E1D-8323-A3DF8C5281C9}" type="slidenum">
              <a:rPr lang="en-US" smtClean="0"/>
              <a:pPr fontAlgn="base">
                <a:spcBef>
                  <a:spcPct val="0"/>
                </a:spcBef>
                <a:spcAft>
                  <a:spcPct val="0"/>
                </a:spcAft>
              </a:pPr>
              <a:t>103</a:t>
            </a:fld>
            <a:endParaRPr lang="en-US" smtClean="0"/>
          </a:p>
        </p:txBody>
      </p:sp>
      <p:sp>
        <p:nvSpPr>
          <p:cNvPr id="819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19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During the first subpass, the orange pixels are corrected, other pixels are just copied. </a:t>
            </a:r>
          </a:p>
          <a:p>
            <a:pPr eaLnBrk="1" hangingPunct="1">
              <a:spcBef>
                <a:spcPct val="0"/>
              </a:spcBef>
            </a:pPr>
            <a:r>
              <a:rPr lang="en-US" smtClean="0"/>
              <a:t>[CLICK]</a:t>
            </a:r>
          </a:p>
          <a:p>
            <a:pPr eaLnBrk="1" hangingPunct="1">
              <a:spcBef>
                <a:spcPct val="0"/>
              </a:spcBef>
            </a:pPr>
            <a:r>
              <a:rPr lang="en-US" smtClean="0"/>
              <a:t>During the second subpass the blue pixels are corrected, and these benefit from the correction of their orange neighbors in subpass 1. </a:t>
            </a:r>
          </a:p>
          <a:p>
            <a:pPr eaLnBrk="1" hangingPunct="1">
              <a:spcBef>
                <a:spcPct val="0"/>
              </a:spcBef>
            </a:pPr>
            <a:r>
              <a:rPr lang="en-US" smtClean="0"/>
              <a:t>[CLICK]</a:t>
            </a:r>
          </a:p>
          <a:p>
            <a:pPr eaLnBrk="1" hangingPunct="1">
              <a:spcBef>
                <a:spcPct val="0"/>
              </a:spcBef>
            </a:pPr>
            <a:r>
              <a:rPr lang="en-US" smtClean="0"/>
              <a:t>The process continues with subpasses three,</a:t>
            </a:r>
          </a:p>
          <a:p>
            <a:pPr eaLnBrk="1" hangingPunct="1">
              <a:spcBef>
                <a:spcPct val="0"/>
              </a:spcBef>
            </a:pPr>
            <a:r>
              <a:rPr lang="en-US" smtClean="0"/>
              <a:t>[CLICK]</a:t>
            </a:r>
          </a:p>
          <a:p>
            <a:pPr eaLnBrk="1" hangingPunct="1">
              <a:spcBef>
                <a:spcPct val="0"/>
              </a:spcBef>
            </a:pPr>
            <a:r>
              <a:rPr lang="en-US" smtClean="0"/>
              <a:t>and subpass four,</a:t>
            </a:r>
          </a:p>
          <a:p>
            <a:pPr eaLnBrk="1" hangingPunct="1">
              <a:spcBef>
                <a:spcPct val="0"/>
              </a:spcBef>
            </a:pPr>
            <a:r>
              <a:rPr lang="en-US" smtClean="0"/>
              <a:t>until all pixels have been corrected.</a:t>
            </a:r>
          </a:p>
          <a:p>
            <a:pPr eaLnBrk="1" hangingPunct="1">
              <a:spcBef>
                <a:spcPct val="0"/>
              </a:spcBef>
            </a:pPr>
            <a:r>
              <a:rPr lang="en-US" smtClean="0"/>
              <a:t>[CLICK]</a:t>
            </a:r>
          </a:p>
          <a:p>
            <a:pPr eaLnBrk="1" hangingPunct="1">
              <a:spcBef>
                <a:spcPct val="0"/>
              </a:spcBef>
            </a:pPr>
            <a:r>
              <a:rPr lang="en-US" smtClean="0"/>
              <a:t>The cost of the subpasses is nearly the cost of a standard correction pass, since the same number of pixels is corrected.</a:t>
            </a:r>
          </a:p>
          <a:p>
            <a:pPr eaLnBrk="1" hangingPunct="1">
              <a:spcBef>
                <a:spcPct val="0"/>
              </a:spcBef>
            </a:pPr>
            <a:r>
              <a:rPr lang="en-US" smtClean="0"/>
              <a:t>[CLICK]</a:t>
            </a:r>
          </a:p>
          <a:p>
            <a:pPr eaLnBrk="1" hangingPunct="1">
              <a:spcBef>
                <a:spcPct val="0"/>
              </a:spcBef>
            </a:pPr>
            <a:r>
              <a:rPr lang="en-US" smtClean="0"/>
              <a:t>Now, because we want to avoid dynamic branching on the GPU, we pack pixels corrected in a same subpass together, as follows.</a:t>
            </a:r>
          </a:p>
          <a:p>
            <a:pPr eaLnBrk="1" hangingPunct="1">
              <a:spcBef>
                <a:spcPct val="0"/>
              </a:spcBef>
            </a:pPr>
            <a:r>
              <a:rPr lang="en-US" smtClean="0"/>
              <a:t>[CLICK]</a:t>
            </a:r>
          </a:p>
          <a:p>
            <a:pPr eaLnBrk="1" hangingPunct="1">
              <a:spcBef>
                <a:spcPct val="0"/>
              </a:spcBef>
            </a:pPr>
            <a:r>
              <a:rPr lang="en-US" smtClean="0"/>
              <a:t>This provides efficient subpass correction.</a:t>
            </a:r>
          </a:p>
          <a:p>
            <a:pPr eaLnBrk="1" hangingPunct="1">
              <a:spcBef>
                <a:spcPct val="0"/>
              </a:spcBef>
            </a:pPr>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0FCD5B6-2986-4A31-9969-4922634F8D10}" type="slidenum">
              <a:rPr lang="en-US" smtClean="0"/>
              <a:pPr fontAlgn="base">
                <a:spcBef>
                  <a:spcPct val="0"/>
                </a:spcBef>
                <a:spcAft>
                  <a:spcPct val="0"/>
                </a:spcAft>
              </a:pPr>
              <a:t>104</a:t>
            </a:fld>
            <a:endParaRPr lang="en-US" smtClean="0"/>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Here are the benefits, in terms of quality and performance, of subpasses.</a:t>
            </a:r>
          </a:p>
          <a:p>
            <a:pPr eaLnBrk="1" hangingPunct="1">
              <a:spcBef>
                <a:spcPct val="0"/>
              </a:spcBef>
            </a:pPr>
            <a:r>
              <a:rPr lang="en-US" smtClean="0"/>
              <a:t>The horizontal axis shows the number of correction passes. </a:t>
            </a:r>
          </a:p>
          <a:p>
            <a:pPr eaLnBrk="1" hangingPunct="1">
              <a:spcBef>
                <a:spcPct val="0"/>
              </a:spcBef>
            </a:pPr>
            <a:r>
              <a:rPr lang="en-US" smtClean="0"/>
              <a:t>The vertical axis shows the number of subpasses in each pass. </a:t>
            </a:r>
          </a:p>
          <a:p>
            <a:pPr eaLnBrk="1" hangingPunct="1">
              <a:spcBef>
                <a:spcPct val="0"/>
              </a:spcBef>
            </a:pPr>
            <a:r>
              <a:rPr lang="en-US" smtClean="0"/>
              <a:t>[CLICK]</a:t>
            </a:r>
          </a:p>
          <a:p>
            <a:pPr eaLnBrk="1" hangingPunct="1">
              <a:spcBef>
                <a:spcPct val="0"/>
              </a:spcBef>
            </a:pPr>
            <a:r>
              <a:rPr lang="en-US" smtClean="0"/>
              <a:t>Notice how subpasses improve the quality, even with only 1 correction pass. </a:t>
            </a:r>
          </a:p>
          <a:p>
            <a:pPr eaLnBrk="1" hangingPunct="1">
              <a:spcBef>
                <a:spcPct val="0"/>
              </a:spcBef>
            </a:pPr>
            <a:r>
              <a:rPr lang="en-US" smtClean="0"/>
              <a:t>[CLICK]</a:t>
            </a:r>
          </a:p>
          <a:p>
            <a:pPr eaLnBrk="1" hangingPunct="1">
              <a:spcBef>
                <a:spcPct val="0"/>
              </a:spcBef>
            </a:pPr>
            <a:r>
              <a:rPr lang="en-US" smtClean="0"/>
              <a:t>With 2 correction passes, subpasses remove all artifacts.</a:t>
            </a:r>
          </a:p>
          <a:p>
            <a:pPr eaLnBrk="1" hangingPunct="1">
              <a:spcBef>
                <a:spcPct val="0"/>
              </a:spcBef>
            </a:pPr>
            <a:r>
              <a:rPr lang="en-US" smtClean="0"/>
              <a:t>[CLICK]</a:t>
            </a:r>
          </a:p>
          <a:p>
            <a:pPr eaLnBrk="1" hangingPunct="1">
              <a:spcBef>
                <a:spcPct val="0"/>
              </a:spcBef>
            </a:pPr>
            <a:r>
              <a:rPr lang="en-US" smtClean="0"/>
              <a:t>We generally use the bottom right result as it is a good compromise between quality and efficiency. It corresponds to 4 subpasses and 2 correction passes.</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a:ln/>
        </p:spPr>
      </p:sp>
      <p:sp>
        <p:nvSpPr>
          <p:cNvPr id="173059"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a:ln/>
        </p:spPr>
      </p:sp>
      <p:sp>
        <p:nvSpPr>
          <p:cNvPr id="174083" name="Rectangle 3"/>
          <p:cNvSpPr>
            <a:spLocks noGrp="1" noChangeArrowheads="1"/>
          </p:cNvSpPr>
          <p:nvPr>
            <p:ph type="body" idx="1"/>
          </p:nvPr>
        </p:nvSpPr>
        <p:spPr>
          <a:noFill/>
          <a:ln/>
        </p:spPr>
        <p:txBody>
          <a:bodyPr/>
          <a:lstStyle/>
          <a:p>
            <a:pPr hangingPunct="1"/>
            <a:endParaRPr 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8" name="Rectangle 1026"/>
          <p:cNvSpPr>
            <a:spLocks noGrp="1" noRot="1" noChangeAspect="1"/>
          </p:cNvSpPr>
          <p:nvPr>
            <p:ph type="sldImg"/>
          </p:nvPr>
        </p:nvSpPr>
        <p:spPr>
          <a:ln/>
        </p:spPr>
      </p:sp>
      <p:sp>
        <p:nvSpPr>
          <p:cNvPr id="726019"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42" name="Rectangle 2"/>
          <p:cNvSpPr>
            <a:spLocks noGrp="1" noRot="1" noChangeAspect="1"/>
          </p:cNvSpPr>
          <p:nvPr>
            <p:ph type="sldImg"/>
          </p:nvPr>
        </p:nvSpPr>
        <p:spPr>
          <a:ln/>
        </p:spPr>
      </p:sp>
      <p:sp>
        <p:nvSpPr>
          <p:cNvPr id="727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4" name="Rectangle 2"/>
          <p:cNvSpPr>
            <a:spLocks noGrp="1" noRot="1" noChangeAspect="1"/>
          </p:cNvSpPr>
          <p:nvPr>
            <p:ph type="sldImg"/>
          </p:nvPr>
        </p:nvSpPr>
        <p:spPr>
          <a:ln/>
        </p:spPr>
      </p:sp>
      <p:sp>
        <p:nvSpPr>
          <p:cNvPr id="73011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06/04/2009</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06/04/2009</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06/04/2009</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06/04/2009</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06/04/2009</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06/04/2009</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06/04/2009</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06/04/2009</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06/04/2009</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06/04/2009</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06/04/2009</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pPr/>
              <a:t>06/04/2009</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wmf"/></Relationships>
</file>

<file path=ppt/slides/_rels/slide100.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185.jpeg"/><Relationship Id="rId5" Type="http://schemas.openxmlformats.org/officeDocument/2006/relationships/image" Target="../media/image184.jpeg"/><Relationship Id="rId4" Type="http://schemas.openxmlformats.org/officeDocument/2006/relationships/image" Target="../media/image183.jpeg"/></Relationships>
</file>

<file path=ppt/slides/_rels/slide105.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slideLayout" Target="../slideLayouts/slideLayout2.xml"/><Relationship Id="rId1" Type="http://schemas.openxmlformats.org/officeDocument/2006/relationships/video" Target="file:///E:\WORK\PROJECTS\TexSynSTAR\TALK\s.wmv" TargetMode="External"/></Relationships>
</file>

<file path=ppt/slides/_rels/slide106.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slideLayout" Target="../slideLayouts/slideLayout2.xml"/><Relationship Id="rId1" Type="http://schemas.openxmlformats.org/officeDocument/2006/relationships/video" Target="file:///E:\WORK\PROJECTS\TexSynSTAR\TALK\terrain.wmv" TargetMode="Externa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wmf"/></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wmf"/></Relationships>
</file>

<file path=ppt/slides/_rels/slide14.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ideo" Target="file:///E:\WORK\PROJECTS\TexSynSTAR\TALK\chartbndry.wmv"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40.png"/><Relationship Id="rId7" Type="http://schemas.openxmlformats.org/officeDocument/2006/relationships/image" Target="../media/image38.png"/><Relationship Id="rId12"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7.png"/><Relationship Id="rId11" Type="http://schemas.openxmlformats.org/officeDocument/2006/relationships/image" Target="../media/image45.png"/><Relationship Id="rId5" Type="http://schemas.openxmlformats.org/officeDocument/2006/relationships/image" Target="../media/image36.png"/><Relationship Id="rId10" Type="http://schemas.openxmlformats.org/officeDocument/2006/relationships/image" Target="../media/image44.png"/><Relationship Id="rId4" Type="http://schemas.openxmlformats.org/officeDocument/2006/relationships/image" Target="../media/image41.png"/><Relationship Id="rId9"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wmf"/></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2.xml"/><Relationship Id="rId1" Type="http://schemas.openxmlformats.org/officeDocument/2006/relationships/video" Target="file:///E:\WORK\PROJECTS\TexSynSTAR\TALK\TorusSlicing.wmv"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2.xml"/><Relationship Id="rId1" Type="http://schemas.openxmlformats.org/officeDocument/2006/relationships/video" Target="file:///E:\WORK\PROJECTS\TexSynSTAR\TALK\egsr.wmv"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jpeg"/><Relationship Id="rId7" Type="http://schemas.openxmlformats.org/officeDocument/2006/relationships/image" Target="../media/image60.png"/><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 Id="rId9" Type="http://schemas.openxmlformats.org/officeDocument/2006/relationships/image" Target="../media/image62.jpeg"/></Relationships>
</file>

<file path=ppt/slides/_rels/slide3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jpeg"/><Relationship Id="rId7" Type="http://schemas.openxmlformats.org/officeDocument/2006/relationships/image" Target="../media/image69.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 Id="rId9" Type="http://schemas.openxmlformats.org/officeDocument/2006/relationships/image" Target="../media/image71.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47.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77.png"/><Relationship Id="rId3" Type="http://schemas.openxmlformats.org/officeDocument/2006/relationships/image" Target="../media/image79.png"/><Relationship Id="rId7" Type="http://schemas.openxmlformats.org/officeDocument/2006/relationships/image" Target="../media/image83.png"/><Relationship Id="rId12" Type="http://schemas.openxmlformats.org/officeDocument/2006/relationships/image" Target="../media/image76.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82.png"/><Relationship Id="rId11" Type="http://schemas.openxmlformats.org/officeDocument/2006/relationships/image" Target="../media/image75.png"/><Relationship Id="rId5" Type="http://schemas.openxmlformats.org/officeDocument/2006/relationships/image" Target="../media/image81.png"/><Relationship Id="rId15" Type="http://schemas.openxmlformats.org/officeDocument/2006/relationships/image" Target="../media/image86.png"/><Relationship Id="rId10" Type="http://schemas.openxmlformats.org/officeDocument/2006/relationships/image" Target="../media/image74.png"/><Relationship Id="rId4" Type="http://schemas.openxmlformats.org/officeDocument/2006/relationships/image" Target="../media/image80.png"/><Relationship Id="rId9" Type="http://schemas.openxmlformats.org/officeDocument/2006/relationships/image" Target="../media/image85.png"/><Relationship Id="rId14" Type="http://schemas.openxmlformats.org/officeDocument/2006/relationships/image" Target="../media/image78.png"/></Relationships>
</file>

<file path=ppt/slides/_rels/slide48.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85.png"/><Relationship Id="rId3" Type="http://schemas.openxmlformats.org/officeDocument/2006/relationships/image" Target="../media/image87.png"/><Relationship Id="rId7" Type="http://schemas.openxmlformats.org/officeDocument/2006/relationships/image" Target="../media/image91.png"/><Relationship Id="rId12" Type="http://schemas.openxmlformats.org/officeDocument/2006/relationships/image" Target="../media/image83.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90.png"/><Relationship Id="rId11" Type="http://schemas.openxmlformats.org/officeDocument/2006/relationships/image" Target="../media/image82.png"/><Relationship Id="rId5" Type="http://schemas.openxmlformats.org/officeDocument/2006/relationships/image" Target="../media/image89.png"/><Relationship Id="rId10" Type="http://schemas.openxmlformats.org/officeDocument/2006/relationships/image" Target="../media/image94.png"/><Relationship Id="rId4" Type="http://schemas.openxmlformats.org/officeDocument/2006/relationships/image" Target="../media/image88.jpeg"/><Relationship Id="rId9" Type="http://schemas.openxmlformats.org/officeDocument/2006/relationships/image" Target="../media/image93.png"/></Relationships>
</file>

<file path=ppt/slides/_rels/slide49.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100.png"/><Relationship Id="rId3" Type="http://schemas.openxmlformats.org/officeDocument/2006/relationships/image" Target="../media/image91.png"/><Relationship Id="rId7" Type="http://schemas.openxmlformats.org/officeDocument/2006/relationships/image" Target="../media/image95.png"/><Relationship Id="rId12" Type="http://schemas.openxmlformats.org/officeDocument/2006/relationships/image" Target="../media/image99.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94.png"/><Relationship Id="rId11" Type="http://schemas.openxmlformats.org/officeDocument/2006/relationships/image" Target="../media/image98.png"/><Relationship Id="rId5" Type="http://schemas.openxmlformats.org/officeDocument/2006/relationships/image" Target="../media/image93.png"/><Relationship Id="rId10" Type="http://schemas.openxmlformats.org/officeDocument/2006/relationships/image" Target="../media/image97.png"/><Relationship Id="rId4" Type="http://schemas.openxmlformats.org/officeDocument/2006/relationships/image" Target="../media/image92.png"/><Relationship Id="rId9" Type="http://schemas.openxmlformats.org/officeDocument/2006/relationships/image" Target="../media/image9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1.png"/><Relationship Id="rId7" Type="http://schemas.openxmlformats.org/officeDocument/2006/relationships/image" Target="../media/image105.png"/><Relationship Id="rId12" Type="http://schemas.openxmlformats.org/officeDocument/2006/relationships/image" Target="../media/image110.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04.png"/><Relationship Id="rId11" Type="http://schemas.openxmlformats.org/officeDocument/2006/relationships/image" Target="../media/image109.png"/><Relationship Id="rId5" Type="http://schemas.openxmlformats.org/officeDocument/2006/relationships/image" Target="../media/image103.png"/><Relationship Id="rId10" Type="http://schemas.openxmlformats.org/officeDocument/2006/relationships/image" Target="../media/image108.png"/><Relationship Id="rId4" Type="http://schemas.openxmlformats.org/officeDocument/2006/relationships/image" Target="../media/image102.png"/><Relationship Id="rId9" Type="http://schemas.openxmlformats.org/officeDocument/2006/relationships/image" Target="../media/image107.png"/></Relationships>
</file>

<file path=ppt/slides/_rels/slide51.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111.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52.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02.png"/><Relationship Id="rId3" Type="http://schemas.openxmlformats.org/officeDocument/2006/relationships/image" Target="../media/image112.png"/><Relationship Id="rId21" Type="http://schemas.openxmlformats.org/officeDocument/2006/relationships/image" Target="../media/image124.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07.png"/><Relationship Id="rId2" Type="http://schemas.openxmlformats.org/officeDocument/2006/relationships/notesSlide" Target="../notesSlides/notesSlide35.xml"/><Relationship Id="rId16" Type="http://schemas.openxmlformats.org/officeDocument/2006/relationships/image" Target="../media/image101.png"/><Relationship Id="rId20" Type="http://schemas.openxmlformats.org/officeDocument/2006/relationships/image" Target="../media/image103.png"/><Relationship Id="rId1" Type="http://schemas.openxmlformats.org/officeDocument/2006/relationships/slideLayout" Target="../slideLayouts/slideLayout2.xml"/><Relationship Id="rId6" Type="http://schemas.openxmlformats.org/officeDocument/2006/relationships/image" Target="../media/image115.png"/><Relationship Id="rId11" Type="http://schemas.openxmlformats.org/officeDocument/2006/relationships/image" Target="../media/image120.png"/><Relationship Id="rId5" Type="http://schemas.openxmlformats.org/officeDocument/2006/relationships/image" Target="../media/image114.png"/><Relationship Id="rId15" Type="http://schemas.openxmlformats.org/officeDocument/2006/relationships/image" Target="../media/image106.png"/><Relationship Id="rId10" Type="http://schemas.openxmlformats.org/officeDocument/2006/relationships/image" Target="../media/image119.png"/><Relationship Id="rId19" Type="http://schemas.openxmlformats.org/officeDocument/2006/relationships/image" Target="../media/image108.png"/><Relationship Id="rId4" Type="http://schemas.openxmlformats.org/officeDocument/2006/relationships/image" Target="../media/image113.png"/><Relationship Id="rId9" Type="http://schemas.openxmlformats.org/officeDocument/2006/relationships/image" Target="../media/image118.png"/><Relationship Id="rId14" Type="http://schemas.openxmlformats.org/officeDocument/2006/relationships/image" Target="../media/image123.png"/><Relationship Id="rId22" Type="http://schemas.openxmlformats.org/officeDocument/2006/relationships/image" Target="../media/image125.png"/></Relationships>
</file>

<file path=ppt/slides/_rels/slide5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ideo" Target="file:///E:\WORK\PROJECTS\TexSynSTAR\TALK\multiscale.wmv" TargetMode="External"/><Relationship Id="rId4" Type="http://schemas.openxmlformats.org/officeDocument/2006/relationships/image" Target="../media/image126.png"/></Relationships>
</file>

<file path=ppt/slides/_rels/slide5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slideLayout" Target="../slideLayouts/slideLayout2.xml"/><Relationship Id="rId1" Type="http://schemas.openxmlformats.org/officeDocument/2006/relationships/video" Target="file:///E:\WORK\PROJECTS\TexSynSTAR\TALK\dragdrop.wmv"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slideLayout" Target="../slideLayouts/slideLayout2.xml"/><Relationship Id="rId1" Type="http://schemas.openxmlformats.org/officeDocument/2006/relationships/video" Target="file:///E:\WORK\PROJECTS\TexSynSTAR\TALK\srfinteract.wmv"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w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35.jpeg"/></Relationships>
</file>

<file path=ppt/slides/_rels/slide64.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38.png"/></Relationships>
</file>

<file path=ppt/slides/_rels/slide6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slideLayout" Target="../slideLayouts/slideLayout2.xml"/><Relationship Id="rId1" Type="http://schemas.openxmlformats.org/officeDocument/2006/relationships/video" Target="file:///E:\WORK\PROJECTS\TexSynSTAR\TALK\mpuzzle1.wmv" TargetMode="Externa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60.jpeg"/></Relationships>
</file>

<file path=ppt/slides/_rels/slide94.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image" Target="../media/image161.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8" Type="http://schemas.openxmlformats.org/officeDocument/2006/relationships/image" Target="../media/image169.png"/><Relationship Id="rId13" Type="http://schemas.openxmlformats.org/officeDocument/2006/relationships/image" Target="../media/image174.png"/><Relationship Id="rId3" Type="http://schemas.openxmlformats.org/officeDocument/2006/relationships/image" Target="../media/image164.png"/><Relationship Id="rId7" Type="http://schemas.openxmlformats.org/officeDocument/2006/relationships/image" Target="../media/image168.png"/><Relationship Id="rId12" Type="http://schemas.openxmlformats.org/officeDocument/2006/relationships/image" Target="../media/image173.png"/><Relationship Id="rId17" Type="http://schemas.openxmlformats.org/officeDocument/2006/relationships/image" Target="../media/image178.png"/><Relationship Id="rId2" Type="http://schemas.openxmlformats.org/officeDocument/2006/relationships/image" Target="../media/image163.png"/><Relationship Id="rId16" Type="http://schemas.openxmlformats.org/officeDocument/2006/relationships/image" Target="../media/image177.png"/><Relationship Id="rId1" Type="http://schemas.openxmlformats.org/officeDocument/2006/relationships/slideLayout" Target="../slideLayouts/slideLayout2.xml"/><Relationship Id="rId6" Type="http://schemas.openxmlformats.org/officeDocument/2006/relationships/image" Target="../media/image167.png"/><Relationship Id="rId11" Type="http://schemas.openxmlformats.org/officeDocument/2006/relationships/image" Target="../media/image172.png"/><Relationship Id="rId5" Type="http://schemas.openxmlformats.org/officeDocument/2006/relationships/image" Target="../media/image166.png"/><Relationship Id="rId15" Type="http://schemas.openxmlformats.org/officeDocument/2006/relationships/image" Target="../media/image176.png"/><Relationship Id="rId10" Type="http://schemas.openxmlformats.org/officeDocument/2006/relationships/image" Target="../media/image171.png"/><Relationship Id="rId4" Type="http://schemas.openxmlformats.org/officeDocument/2006/relationships/image" Target="../media/image165.png"/><Relationship Id="rId9" Type="http://schemas.openxmlformats.org/officeDocument/2006/relationships/image" Target="../media/image170.png"/><Relationship Id="rId14" Type="http://schemas.openxmlformats.org/officeDocument/2006/relationships/image" Target="../media/image175.png"/></Relationships>
</file>

<file path=ppt/slides/_rels/slide98.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500042"/>
            <a:ext cx="7772400" cy="1928826"/>
          </a:xfrm>
        </p:spPr>
        <p:txBody>
          <a:bodyPr>
            <a:normAutofit/>
          </a:bodyPr>
          <a:lstStyle/>
          <a:p>
            <a:r>
              <a:rPr lang="en-US" altLang="zh-CN" dirty="0" smtClean="0">
                <a:ea typeface="宋体" pitchFamily="2" charset="-122"/>
              </a:rPr>
              <a:t>State of the Art in</a:t>
            </a:r>
            <a:br>
              <a:rPr lang="en-US" altLang="zh-CN" dirty="0" smtClean="0">
                <a:ea typeface="宋体" pitchFamily="2" charset="-122"/>
              </a:rPr>
            </a:br>
            <a:r>
              <a:rPr lang="en-US" altLang="zh-CN" dirty="0" smtClean="0">
                <a:ea typeface="宋体" pitchFamily="2" charset="-122"/>
              </a:rPr>
              <a:t>Example-Based Texture Synthesis</a:t>
            </a:r>
            <a:endParaRPr lang="fr-FR" dirty="0"/>
          </a:p>
        </p:txBody>
      </p:sp>
      <p:sp>
        <p:nvSpPr>
          <p:cNvPr id="3" name="Sous-titre 2"/>
          <p:cNvSpPr>
            <a:spLocks noGrp="1"/>
          </p:cNvSpPr>
          <p:nvPr>
            <p:ph type="subTitle" idx="1"/>
          </p:nvPr>
        </p:nvSpPr>
        <p:spPr>
          <a:xfrm>
            <a:off x="0" y="3571876"/>
            <a:ext cx="9144000" cy="1752600"/>
          </a:xfrm>
        </p:spPr>
        <p:txBody>
          <a:bodyPr/>
          <a:lstStyle/>
          <a:p>
            <a:r>
              <a:rPr lang="en-US" altLang="zh-CN" dirty="0" smtClean="0">
                <a:ea typeface="宋体" pitchFamily="2" charset="-122"/>
              </a:rPr>
              <a:t>Li-Yi Wei    Sylvain Lefebvre    </a:t>
            </a:r>
            <a:r>
              <a:rPr lang="en-US" altLang="zh-CN" dirty="0" err="1" smtClean="0">
                <a:ea typeface="宋体" pitchFamily="2" charset="-122"/>
              </a:rPr>
              <a:t>Vivek</a:t>
            </a:r>
            <a:r>
              <a:rPr lang="en-US" altLang="zh-CN" dirty="0" smtClean="0">
                <a:ea typeface="宋体" pitchFamily="2" charset="-122"/>
              </a:rPr>
              <a:t> </a:t>
            </a:r>
            <a:r>
              <a:rPr lang="en-US" altLang="zh-CN" dirty="0" err="1" smtClean="0">
                <a:ea typeface="宋体" pitchFamily="2" charset="-122"/>
              </a:rPr>
              <a:t>Kwatra</a:t>
            </a:r>
            <a:r>
              <a:rPr lang="en-US" altLang="zh-CN" dirty="0" smtClean="0">
                <a:ea typeface="宋体" pitchFamily="2" charset="-122"/>
              </a:rPr>
              <a:t>    Greg Turk</a:t>
            </a:r>
          </a:p>
          <a:p>
            <a:endParaRPr lang="fr-FR" dirty="0"/>
          </a:p>
        </p:txBody>
      </p:sp>
      <p:grpSp>
        <p:nvGrpSpPr>
          <p:cNvPr id="7" name="Groupe 6"/>
          <p:cNvGrpSpPr/>
          <p:nvPr/>
        </p:nvGrpSpPr>
        <p:grpSpPr>
          <a:xfrm>
            <a:off x="5000628" y="5000636"/>
            <a:ext cx="2714037" cy="1857364"/>
            <a:chOff x="2048511" y="1962150"/>
            <a:chExt cx="6485889" cy="4438650"/>
          </a:xfrm>
        </p:grpSpPr>
        <p:pic>
          <p:nvPicPr>
            <p:cNvPr id="4" name="Picture 3"/>
            <p:cNvPicPr>
              <a:picLocks noChangeAspect="1" noChangeArrowheads="1"/>
            </p:cNvPicPr>
            <p:nvPr/>
          </p:nvPicPr>
          <p:blipFill>
            <a:blip r:embed="rId2"/>
            <a:srcRect/>
            <a:stretch>
              <a:fillRect/>
            </a:stretch>
          </p:blipFill>
          <p:spPr bwMode="auto">
            <a:xfrm>
              <a:off x="3752850" y="1962150"/>
              <a:ext cx="4781550" cy="4438650"/>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a:stretch>
              <a:fillRect/>
            </a:stretch>
          </p:blipFill>
          <p:spPr>
            <a:xfrm>
              <a:off x="2048511" y="3581401"/>
              <a:ext cx="1142999" cy="1142999"/>
            </a:xfrm>
            <a:prstGeom prst="rect">
              <a:avLst/>
            </a:prstGeom>
          </p:spPr>
        </p:pic>
        <p:cxnSp>
          <p:nvCxnSpPr>
            <p:cNvPr id="6" name="Connecteur droit avec flèche 5"/>
            <p:cNvCxnSpPr/>
            <p:nvPr/>
          </p:nvCxnSpPr>
          <p:spPr>
            <a:xfrm>
              <a:off x="3516435" y="4171951"/>
              <a:ext cx="908050" cy="158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8" name="Picture 7"/>
          <p:cNvPicPr>
            <a:picLocks noChangeArrowheads="1"/>
          </p:cNvPicPr>
          <p:nvPr/>
        </p:nvPicPr>
        <p:blipFill>
          <a:blip r:embed="rId4" cstate="print">
            <a:clrChange>
              <a:clrFrom>
                <a:srgbClr val="4444CC"/>
              </a:clrFrom>
              <a:clrTo>
                <a:srgbClr val="4444CC">
                  <a:alpha val="0"/>
                </a:srgbClr>
              </a:clrTo>
            </a:clrChange>
          </a:blip>
          <a:srcRect/>
          <a:stretch>
            <a:fillRect/>
          </a:stretch>
        </p:blipFill>
        <p:spPr bwMode="auto">
          <a:xfrm>
            <a:off x="71406" y="5643578"/>
            <a:ext cx="3140067" cy="1017064"/>
          </a:xfrm>
          <a:prstGeom prst="rect">
            <a:avLst/>
          </a:prstGeom>
          <a:noFill/>
          <a:ln w="50800">
            <a:noFill/>
            <a:miter lim="800000"/>
            <a:headEnd/>
            <a:tailEnd/>
          </a:ln>
        </p:spPr>
      </p:pic>
      <p:pic>
        <p:nvPicPr>
          <p:cNvPr id="9" name="Picture 6" descr="srf_bunny_fauxfur"/>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214678" y="5000612"/>
            <a:ext cx="1857388" cy="1857388"/>
          </a:xfrm>
          <a:prstGeom prst="rect">
            <a:avLst/>
          </a:prstGeom>
          <a:noFill/>
        </p:spPr>
      </p:pic>
      <p:pic>
        <p:nvPicPr>
          <p:cNvPr id="12" name="Picture 2" descr="D:\WORK\PROJECTS\slicesynth\paper\Fig\1.3-volume.png"/>
          <p:cNvPicPr>
            <a:picLocks noChangeAspect="1" noChangeArrowheads="1"/>
          </p:cNvPicPr>
          <p:nvPr/>
        </p:nvPicPr>
        <p:blipFill>
          <a:blip r:embed="rId6" cstate="print"/>
          <a:srcRect r="25714"/>
          <a:stretch>
            <a:fillRect/>
          </a:stretch>
        </p:blipFill>
        <p:spPr bwMode="auto">
          <a:xfrm>
            <a:off x="7643866" y="5233061"/>
            <a:ext cx="1571604" cy="1624939"/>
          </a:xfrm>
          <a:prstGeom prst="rect">
            <a:avLst/>
          </a:prstGeom>
          <a:noFill/>
          <a:ln w="9525">
            <a:noFill/>
            <a:miter lim="800000"/>
            <a:headEnd/>
            <a:tailEnd/>
          </a:ln>
        </p:spPr>
      </p:pic>
      <p:sp>
        <p:nvSpPr>
          <p:cNvPr id="13" name="ZoneTexte 12"/>
          <p:cNvSpPr txBox="1"/>
          <p:nvPr/>
        </p:nvSpPr>
        <p:spPr>
          <a:xfrm>
            <a:off x="3798400" y="2571744"/>
            <a:ext cx="1416542" cy="584775"/>
          </a:xfrm>
          <a:prstGeom prst="rect">
            <a:avLst/>
          </a:prstGeom>
          <a:noFill/>
        </p:spPr>
        <p:txBody>
          <a:bodyPr wrap="none" rtlCol="0">
            <a:spAutoFit/>
          </a:bodyPr>
          <a:lstStyle/>
          <a:p>
            <a:r>
              <a:rPr lang="en-US" sz="3200" dirty="0" smtClean="0"/>
              <a:t>(Part 2)</a:t>
            </a:r>
            <a:endParaRPr lang="fr-FR"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p:cNvSpPr>
            <a:spLocks noGrp="1" noChangeArrowheads="1"/>
          </p:cNvSpPr>
          <p:nvPr>
            <p:ph type="title"/>
          </p:nvPr>
        </p:nvSpPr>
        <p:spPr>
          <a:xfrm>
            <a:off x="457200" y="-24"/>
            <a:ext cx="8229600" cy="1143000"/>
          </a:xfrm>
        </p:spPr>
        <p:txBody>
          <a:bodyPr/>
          <a:lstStyle/>
          <a:p>
            <a:r>
              <a:rPr lang="en-US" dirty="0"/>
              <a:t>Vector Field</a:t>
            </a:r>
          </a:p>
        </p:txBody>
      </p:sp>
      <p:pic>
        <p:nvPicPr>
          <p:cNvPr id="670724" name="Picture 4"/>
          <p:cNvPicPr>
            <a:picLocks noChangeAspect="1" noChangeArrowheads="1"/>
          </p:cNvPicPr>
          <p:nvPr/>
        </p:nvPicPr>
        <p:blipFill>
          <a:blip r:embed="rId3"/>
          <a:srcRect/>
          <a:stretch>
            <a:fillRect/>
          </a:stretch>
        </p:blipFill>
        <p:spPr bwMode="auto">
          <a:xfrm>
            <a:off x="762000" y="1571612"/>
            <a:ext cx="3873500" cy="4114800"/>
          </a:xfrm>
          <a:prstGeom prst="rect">
            <a:avLst/>
          </a:prstGeom>
          <a:noFill/>
          <a:ln w="50800">
            <a:noFill/>
            <a:miter lim="800000"/>
            <a:headEnd/>
            <a:tailEnd/>
          </a:ln>
          <a:effectLst/>
        </p:spPr>
      </p:pic>
      <p:pic>
        <p:nvPicPr>
          <p:cNvPr id="670725" name="Picture 5"/>
          <p:cNvPicPr>
            <a:picLocks noChangeAspect="1" noChangeArrowheads="1"/>
          </p:cNvPicPr>
          <p:nvPr/>
        </p:nvPicPr>
        <p:blipFill>
          <a:blip r:embed="rId4"/>
          <a:srcRect/>
          <a:stretch>
            <a:fillRect/>
          </a:stretch>
        </p:blipFill>
        <p:spPr bwMode="auto">
          <a:xfrm>
            <a:off x="4495800" y="1571612"/>
            <a:ext cx="3873500" cy="4114800"/>
          </a:xfrm>
          <a:prstGeom prst="rect">
            <a:avLst/>
          </a:prstGeom>
          <a:noFill/>
          <a:ln w="50800">
            <a:noFill/>
            <a:miter lim="800000"/>
            <a:headEnd/>
            <a:tailEnd/>
          </a:ln>
          <a:effectLst/>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re 1"/>
          <p:cNvSpPr>
            <a:spLocks noGrp="1"/>
          </p:cNvSpPr>
          <p:nvPr>
            <p:ph type="title" idx="4294967295"/>
          </p:nvPr>
        </p:nvSpPr>
        <p:spPr>
          <a:xfrm>
            <a:off x="457200" y="0"/>
            <a:ext cx="8229600" cy="1143000"/>
          </a:xfrm>
        </p:spPr>
        <p:txBody>
          <a:bodyPr/>
          <a:lstStyle/>
          <a:p>
            <a:r>
              <a:rPr lang="en-US" smtClean="0">
                <a:latin typeface="Arial" charset="0"/>
              </a:rPr>
              <a:t>Creating tile sets</a:t>
            </a:r>
            <a:endParaRPr lang="fr-FR" smtClean="0">
              <a:latin typeface="Arial" charset="0"/>
            </a:endParaRPr>
          </a:p>
        </p:txBody>
      </p:sp>
      <p:pic>
        <p:nvPicPr>
          <p:cNvPr id="50179" name="Picture 1" descr="C:\Documents and Settings\slefebvr\Mes documents\Mes images\tmp.png"/>
          <p:cNvPicPr>
            <a:picLocks noChangeAspect="1" noChangeArrowheads="1"/>
          </p:cNvPicPr>
          <p:nvPr/>
        </p:nvPicPr>
        <p:blipFill>
          <a:blip r:embed="rId2"/>
          <a:srcRect/>
          <a:stretch>
            <a:fillRect/>
          </a:stretch>
        </p:blipFill>
        <p:spPr bwMode="auto">
          <a:xfrm>
            <a:off x="609600" y="1943100"/>
            <a:ext cx="7848600" cy="3467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rtlCol="0">
            <a:normAutofit/>
          </a:bodyPr>
          <a:lstStyle/>
          <a:p>
            <a:pPr eaLnBrk="1" fontAlgn="auto" hangingPunct="1">
              <a:spcAft>
                <a:spcPts val="0"/>
              </a:spcAft>
              <a:defRPr/>
            </a:pPr>
            <a:r>
              <a:rPr lang="en-US" dirty="0" smtClean="0">
                <a:latin typeface="Arial" pitchFamily="34" charset="0"/>
              </a:rPr>
              <a:t>A word of warning</a:t>
            </a:r>
            <a:endParaRPr lang="fr-FR" dirty="0">
              <a:latin typeface="Arial" pitchFamily="34" charset="0"/>
            </a:endParaRPr>
          </a:p>
        </p:txBody>
      </p:sp>
      <p:sp>
        <p:nvSpPr>
          <p:cNvPr id="3" name="Espace réservé du contenu 2"/>
          <p:cNvSpPr>
            <a:spLocks noGrp="1"/>
          </p:cNvSpPr>
          <p:nvPr>
            <p:ph idx="1"/>
          </p:nvPr>
        </p:nvSpPr>
        <p:spPr>
          <a:xfrm>
            <a:off x="457200" y="2714620"/>
            <a:ext cx="8229600" cy="1714512"/>
          </a:xfrm>
        </p:spPr>
        <p:txBody>
          <a:bodyPr rtlCol="0">
            <a:normAutofit fontScale="85000" lnSpcReduction="20000"/>
          </a:bodyPr>
          <a:lstStyle/>
          <a:p>
            <a:pPr algn="ctr" eaLnBrk="1" fontAlgn="auto" hangingPunct="1">
              <a:spcAft>
                <a:spcPts val="0"/>
              </a:spcAft>
              <a:buFont typeface="Arial" pitchFamily="34" charset="0"/>
              <a:buNone/>
              <a:defRPr/>
            </a:pPr>
            <a:r>
              <a:rPr lang="en-US" sz="4400" dirty="0" smtClean="0"/>
              <a:t>We will only scratch the surface …</a:t>
            </a:r>
          </a:p>
          <a:p>
            <a:pPr algn="ctr" eaLnBrk="1" fontAlgn="auto" hangingPunct="1">
              <a:spcAft>
                <a:spcPts val="0"/>
              </a:spcAft>
              <a:buFont typeface="Arial" pitchFamily="34" charset="0"/>
              <a:buNone/>
              <a:defRPr/>
            </a:pPr>
            <a:endParaRPr lang="en-US" sz="4400" dirty="0" smtClean="0"/>
          </a:p>
          <a:p>
            <a:pPr algn="ctr" eaLnBrk="1" fontAlgn="auto" hangingPunct="1">
              <a:spcAft>
                <a:spcPts val="0"/>
              </a:spcAft>
              <a:buFont typeface="Arial" pitchFamily="34" charset="0"/>
              <a:buNone/>
              <a:defRPr/>
            </a:pPr>
            <a:r>
              <a:rPr lang="en-US" sz="4400" dirty="0" smtClean="0"/>
              <a:t>There is much more in the report!</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0"/>
            <a:ext cx="8229600" cy="1143000"/>
          </a:xfrm>
        </p:spPr>
        <p:txBody>
          <a:bodyPr/>
          <a:lstStyle/>
          <a:p>
            <a:pPr eaLnBrk="1" hangingPunct="1"/>
            <a:r>
              <a:rPr lang="en-US" smtClean="0"/>
              <a:t>Improving convergence</a:t>
            </a:r>
          </a:p>
        </p:txBody>
      </p:sp>
      <p:sp>
        <p:nvSpPr>
          <p:cNvPr id="10243" name="Rectangle 3"/>
          <p:cNvSpPr>
            <a:spLocks noGrp="1" noChangeArrowheads="1"/>
          </p:cNvSpPr>
          <p:nvPr>
            <p:ph type="body" idx="1"/>
          </p:nvPr>
        </p:nvSpPr>
        <p:spPr>
          <a:xfrm>
            <a:off x="304800" y="1219200"/>
            <a:ext cx="8839200" cy="5105400"/>
          </a:xfrm>
        </p:spPr>
        <p:txBody>
          <a:bodyPr/>
          <a:lstStyle/>
          <a:p>
            <a:pPr eaLnBrk="1" hangingPunct="1"/>
            <a:r>
              <a:rPr lang="en-US" smtClean="0"/>
              <a:t>Order independence </a:t>
            </a:r>
            <a:r>
              <a:rPr lang="en-US" smtClean="0">
                <a:sym typeface="Wingdings" pitchFamily="2" charset="2"/>
              </a:rPr>
              <a:t>drawback: </a:t>
            </a:r>
          </a:p>
          <a:p>
            <a:pPr lvl="1" eaLnBrk="1" hangingPunct="1"/>
            <a:r>
              <a:rPr lang="en-US" smtClean="0">
                <a:sym typeface="Wingdings" pitchFamily="2" charset="2"/>
              </a:rPr>
              <a:t>Requires many iterations</a:t>
            </a:r>
          </a:p>
          <a:p>
            <a:pPr eaLnBrk="1" hangingPunct="1"/>
            <a:r>
              <a:rPr lang="en-US" smtClean="0">
                <a:sym typeface="Wingdings" pitchFamily="2" charset="2"/>
              </a:rPr>
              <a:t>Problem:</a:t>
            </a:r>
            <a:endParaRPr lang="en-US" smtClean="0"/>
          </a:p>
          <a:p>
            <a:pPr lvl="1" eaLnBrk="1" hangingPunct="1"/>
            <a:r>
              <a:rPr lang="en-US" smtClean="0"/>
              <a:t>Pixels do not benefit from neighbors’ correction</a:t>
            </a:r>
          </a:p>
          <a:p>
            <a:pPr lvl="1" eaLnBrk="1" hangingPunct="1">
              <a:buFont typeface="Wingdings" pitchFamily="2" charset="2"/>
              <a:buNone/>
            </a:pPr>
            <a:r>
              <a:rPr lang="en-US" smtClean="0">
                <a:sym typeface="Wingdings" pitchFamily="2" charset="2"/>
              </a:rPr>
              <a:t> Reduces quality</a:t>
            </a:r>
            <a:endParaRPr lang="en-US" smtClean="0"/>
          </a:p>
        </p:txBody>
      </p:sp>
      <p:grpSp>
        <p:nvGrpSpPr>
          <p:cNvPr id="2" name="Group 54"/>
          <p:cNvGrpSpPr>
            <a:grpSpLocks/>
          </p:cNvGrpSpPr>
          <p:nvPr/>
        </p:nvGrpSpPr>
        <p:grpSpPr bwMode="auto">
          <a:xfrm>
            <a:off x="5181600" y="4648200"/>
            <a:ext cx="1828800" cy="1219200"/>
            <a:chOff x="3168" y="3312"/>
            <a:chExt cx="1152" cy="768"/>
          </a:xfrm>
        </p:grpSpPr>
        <p:sp>
          <p:nvSpPr>
            <p:cNvPr id="35872" name="Rectangle 6"/>
            <p:cNvSpPr>
              <a:spLocks noChangeArrowheads="1"/>
            </p:cNvSpPr>
            <p:nvPr/>
          </p:nvSpPr>
          <p:spPr bwMode="auto">
            <a:xfrm>
              <a:off x="3168" y="33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73" name="Rectangle 7"/>
            <p:cNvSpPr>
              <a:spLocks noChangeArrowheads="1"/>
            </p:cNvSpPr>
            <p:nvPr/>
          </p:nvSpPr>
          <p:spPr bwMode="auto">
            <a:xfrm>
              <a:off x="3360" y="33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10248" name="Rectangle 8"/>
            <p:cNvSpPr>
              <a:spLocks noChangeArrowheads="1"/>
            </p:cNvSpPr>
            <p:nvPr/>
          </p:nvSpPr>
          <p:spPr bwMode="auto">
            <a:xfrm>
              <a:off x="3168" y="3504"/>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35875" name="Rectangle 9"/>
            <p:cNvSpPr>
              <a:spLocks noChangeArrowheads="1"/>
            </p:cNvSpPr>
            <p:nvPr/>
          </p:nvSpPr>
          <p:spPr bwMode="auto">
            <a:xfrm>
              <a:off x="3360" y="3504"/>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5876" name="Rectangle 10"/>
            <p:cNvSpPr>
              <a:spLocks noChangeArrowheads="1"/>
            </p:cNvSpPr>
            <p:nvPr/>
          </p:nvSpPr>
          <p:spPr bwMode="auto">
            <a:xfrm>
              <a:off x="3552" y="33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77" name="Rectangle 11"/>
            <p:cNvSpPr>
              <a:spLocks noChangeArrowheads="1"/>
            </p:cNvSpPr>
            <p:nvPr/>
          </p:nvSpPr>
          <p:spPr bwMode="auto">
            <a:xfrm>
              <a:off x="3744" y="33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10252" name="Rectangle 12"/>
            <p:cNvSpPr>
              <a:spLocks noChangeArrowheads="1"/>
            </p:cNvSpPr>
            <p:nvPr/>
          </p:nvSpPr>
          <p:spPr bwMode="auto">
            <a:xfrm>
              <a:off x="3552" y="3504"/>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35879" name="Rectangle 13"/>
            <p:cNvSpPr>
              <a:spLocks noChangeArrowheads="1"/>
            </p:cNvSpPr>
            <p:nvPr/>
          </p:nvSpPr>
          <p:spPr bwMode="auto">
            <a:xfrm>
              <a:off x="3744" y="3504"/>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5880" name="Rectangle 14"/>
            <p:cNvSpPr>
              <a:spLocks noChangeArrowheads="1"/>
            </p:cNvSpPr>
            <p:nvPr/>
          </p:nvSpPr>
          <p:spPr bwMode="auto">
            <a:xfrm>
              <a:off x="3168" y="3696"/>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81" name="Rectangle 15"/>
            <p:cNvSpPr>
              <a:spLocks noChangeArrowheads="1"/>
            </p:cNvSpPr>
            <p:nvPr/>
          </p:nvSpPr>
          <p:spPr bwMode="auto">
            <a:xfrm>
              <a:off x="3360" y="3696"/>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10256" name="Rectangle 16"/>
            <p:cNvSpPr>
              <a:spLocks noChangeArrowheads="1"/>
            </p:cNvSpPr>
            <p:nvPr/>
          </p:nvSpPr>
          <p:spPr bwMode="auto">
            <a:xfrm>
              <a:off x="3168" y="3888"/>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35883" name="Rectangle 17"/>
            <p:cNvSpPr>
              <a:spLocks noChangeArrowheads="1"/>
            </p:cNvSpPr>
            <p:nvPr/>
          </p:nvSpPr>
          <p:spPr bwMode="auto">
            <a:xfrm>
              <a:off x="3360" y="3888"/>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5884" name="Rectangle 18"/>
            <p:cNvSpPr>
              <a:spLocks noChangeArrowheads="1"/>
            </p:cNvSpPr>
            <p:nvPr/>
          </p:nvSpPr>
          <p:spPr bwMode="auto">
            <a:xfrm>
              <a:off x="3552" y="3696"/>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85" name="Rectangle 19"/>
            <p:cNvSpPr>
              <a:spLocks noChangeArrowheads="1"/>
            </p:cNvSpPr>
            <p:nvPr/>
          </p:nvSpPr>
          <p:spPr bwMode="auto">
            <a:xfrm>
              <a:off x="3744" y="3696"/>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10260" name="Rectangle 20"/>
            <p:cNvSpPr>
              <a:spLocks noChangeArrowheads="1"/>
            </p:cNvSpPr>
            <p:nvPr/>
          </p:nvSpPr>
          <p:spPr bwMode="auto">
            <a:xfrm>
              <a:off x="3552" y="3888"/>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35887" name="Rectangle 21"/>
            <p:cNvSpPr>
              <a:spLocks noChangeArrowheads="1"/>
            </p:cNvSpPr>
            <p:nvPr/>
          </p:nvSpPr>
          <p:spPr bwMode="auto">
            <a:xfrm>
              <a:off x="3744" y="3888"/>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5888" name="Rectangle 22"/>
            <p:cNvSpPr>
              <a:spLocks noChangeArrowheads="1"/>
            </p:cNvSpPr>
            <p:nvPr/>
          </p:nvSpPr>
          <p:spPr bwMode="auto">
            <a:xfrm>
              <a:off x="3936" y="33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89" name="Rectangle 23"/>
            <p:cNvSpPr>
              <a:spLocks noChangeArrowheads="1"/>
            </p:cNvSpPr>
            <p:nvPr/>
          </p:nvSpPr>
          <p:spPr bwMode="auto">
            <a:xfrm>
              <a:off x="4128" y="33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10264" name="Rectangle 24"/>
            <p:cNvSpPr>
              <a:spLocks noChangeArrowheads="1"/>
            </p:cNvSpPr>
            <p:nvPr/>
          </p:nvSpPr>
          <p:spPr bwMode="auto">
            <a:xfrm>
              <a:off x="3936" y="3504"/>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35891" name="Rectangle 25"/>
            <p:cNvSpPr>
              <a:spLocks noChangeArrowheads="1"/>
            </p:cNvSpPr>
            <p:nvPr/>
          </p:nvSpPr>
          <p:spPr bwMode="auto">
            <a:xfrm>
              <a:off x="4128" y="3504"/>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5892" name="Rectangle 26"/>
            <p:cNvSpPr>
              <a:spLocks noChangeArrowheads="1"/>
            </p:cNvSpPr>
            <p:nvPr/>
          </p:nvSpPr>
          <p:spPr bwMode="auto">
            <a:xfrm>
              <a:off x="3936" y="3696"/>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93" name="Rectangle 27"/>
            <p:cNvSpPr>
              <a:spLocks noChangeArrowheads="1"/>
            </p:cNvSpPr>
            <p:nvPr/>
          </p:nvSpPr>
          <p:spPr bwMode="auto">
            <a:xfrm>
              <a:off x="4128" y="3696"/>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10268" name="Rectangle 28"/>
            <p:cNvSpPr>
              <a:spLocks noChangeArrowheads="1"/>
            </p:cNvSpPr>
            <p:nvPr/>
          </p:nvSpPr>
          <p:spPr bwMode="auto">
            <a:xfrm>
              <a:off x="3936" y="3888"/>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35895" name="Rectangle 29"/>
            <p:cNvSpPr>
              <a:spLocks noChangeArrowheads="1"/>
            </p:cNvSpPr>
            <p:nvPr/>
          </p:nvSpPr>
          <p:spPr bwMode="auto">
            <a:xfrm>
              <a:off x="4128" y="3888"/>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grpSp>
      <p:grpSp>
        <p:nvGrpSpPr>
          <p:cNvPr id="3" name="Group 56"/>
          <p:cNvGrpSpPr>
            <a:grpSpLocks/>
          </p:cNvGrpSpPr>
          <p:nvPr/>
        </p:nvGrpSpPr>
        <p:grpSpPr bwMode="auto">
          <a:xfrm>
            <a:off x="1981200" y="4648200"/>
            <a:ext cx="1828800" cy="1219200"/>
            <a:chOff x="1248" y="3312"/>
            <a:chExt cx="1152" cy="768"/>
          </a:xfrm>
        </p:grpSpPr>
        <p:sp>
          <p:nvSpPr>
            <p:cNvPr id="35848" name="Rectangle 30"/>
            <p:cNvSpPr>
              <a:spLocks noChangeArrowheads="1"/>
            </p:cNvSpPr>
            <p:nvPr/>
          </p:nvSpPr>
          <p:spPr bwMode="auto">
            <a:xfrm>
              <a:off x="1248" y="33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49" name="Rectangle 31"/>
            <p:cNvSpPr>
              <a:spLocks noChangeArrowheads="1"/>
            </p:cNvSpPr>
            <p:nvPr/>
          </p:nvSpPr>
          <p:spPr bwMode="auto">
            <a:xfrm>
              <a:off x="1440" y="33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50" name="Rectangle 32"/>
            <p:cNvSpPr>
              <a:spLocks noChangeArrowheads="1"/>
            </p:cNvSpPr>
            <p:nvPr/>
          </p:nvSpPr>
          <p:spPr bwMode="auto">
            <a:xfrm>
              <a:off x="1248" y="350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51" name="Rectangle 33"/>
            <p:cNvSpPr>
              <a:spLocks noChangeArrowheads="1"/>
            </p:cNvSpPr>
            <p:nvPr/>
          </p:nvSpPr>
          <p:spPr bwMode="auto">
            <a:xfrm>
              <a:off x="1440" y="350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52" name="Rectangle 34"/>
            <p:cNvSpPr>
              <a:spLocks noChangeArrowheads="1"/>
            </p:cNvSpPr>
            <p:nvPr/>
          </p:nvSpPr>
          <p:spPr bwMode="auto">
            <a:xfrm>
              <a:off x="1632" y="33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53" name="Rectangle 35"/>
            <p:cNvSpPr>
              <a:spLocks noChangeArrowheads="1"/>
            </p:cNvSpPr>
            <p:nvPr/>
          </p:nvSpPr>
          <p:spPr bwMode="auto">
            <a:xfrm>
              <a:off x="1824" y="33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54" name="Rectangle 36"/>
            <p:cNvSpPr>
              <a:spLocks noChangeArrowheads="1"/>
            </p:cNvSpPr>
            <p:nvPr/>
          </p:nvSpPr>
          <p:spPr bwMode="auto">
            <a:xfrm>
              <a:off x="1632" y="350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55" name="Rectangle 37"/>
            <p:cNvSpPr>
              <a:spLocks noChangeArrowheads="1"/>
            </p:cNvSpPr>
            <p:nvPr/>
          </p:nvSpPr>
          <p:spPr bwMode="auto">
            <a:xfrm>
              <a:off x="1824" y="350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56" name="Rectangle 38"/>
            <p:cNvSpPr>
              <a:spLocks noChangeArrowheads="1"/>
            </p:cNvSpPr>
            <p:nvPr/>
          </p:nvSpPr>
          <p:spPr bwMode="auto">
            <a:xfrm>
              <a:off x="1248" y="3696"/>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57" name="Rectangle 39"/>
            <p:cNvSpPr>
              <a:spLocks noChangeArrowheads="1"/>
            </p:cNvSpPr>
            <p:nvPr/>
          </p:nvSpPr>
          <p:spPr bwMode="auto">
            <a:xfrm>
              <a:off x="1440" y="3696"/>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58" name="Rectangle 40"/>
            <p:cNvSpPr>
              <a:spLocks noChangeArrowheads="1"/>
            </p:cNvSpPr>
            <p:nvPr/>
          </p:nvSpPr>
          <p:spPr bwMode="auto">
            <a:xfrm>
              <a:off x="1248" y="388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59" name="Rectangle 41"/>
            <p:cNvSpPr>
              <a:spLocks noChangeArrowheads="1"/>
            </p:cNvSpPr>
            <p:nvPr/>
          </p:nvSpPr>
          <p:spPr bwMode="auto">
            <a:xfrm>
              <a:off x="1440" y="388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60" name="Rectangle 42"/>
            <p:cNvSpPr>
              <a:spLocks noChangeArrowheads="1"/>
            </p:cNvSpPr>
            <p:nvPr/>
          </p:nvSpPr>
          <p:spPr bwMode="auto">
            <a:xfrm>
              <a:off x="1632" y="3696"/>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61" name="Rectangle 43"/>
            <p:cNvSpPr>
              <a:spLocks noChangeArrowheads="1"/>
            </p:cNvSpPr>
            <p:nvPr/>
          </p:nvSpPr>
          <p:spPr bwMode="auto">
            <a:xfrm>
              <a:off x="1824" y="3696"/>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62" name="Rectangle 44"/>
            <p:cNvSpPr>
              <a:spLocks noChangeArrowheads="1"/>
            </p:cNvSpPr>
            <p:nvPr/>
          </p:nvSpPr>
          <p:spPr bwMode="auto">
            <a:xfrm>
              <a:off x="1632" y="388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63" name="Rectangle 45"/>
            <p:cNvSpPr>
              <a:spLocks noChangeArrowheads="1"/>
            </p:cNvSpPr>
            <p:nvPr/>
          </p:nvSpPr>
          <p:spPr bwMode="auto">
            <a:xfrm>
              <a:off x="1824" y="388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64" name="Rectangle 46"/>
            <p:cNvSpPr>
              <a:spLocks noChangeArrowheads="1"/>
            </p:cNvSpPr>
            <p:nvPr/>
          </p:nvSpPr>
          <p:spPr bwMode="auto">
            <a:xfrm>
              <a:off x="2016" y="33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65" name="Rectangle 47"/>
            <p:cNvSpPr>
              <a:spLocks noChangeArrowheads="1"/>
            </p:cNvSpPr>
            <p:nvPr/>
          </p:nvSpPr>
          <p:spPr bwMode="auto">
            <a:xfrm>
              <a:off x="2208" y="33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66" name="Rectangle 48"/>
            <p:cNvSpPr>
              <a:spLocks noChangeArrowheads="1"/>
            </p:cNvSpPr>
            <p:nvPr/>
          </p:nvSpPr>
          <p:spPr bwMode="auto">
            <a:xfrm>
              <a:off x="2016" y="350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67" name="Rectangle 49"/>
            <p:cNvSpPr>
              <a:spLocks noChangeArrowheads="1"/>
            </p:cNvSpPr>
            <p:nvPr/>
          </p:nvSpPr>
          <p:spPr bwMode="auto">
            <a:xfrm>
              <a:off x="2208" y="350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68" name="Rectangle 50"/>
            <p:cNvSpPr>
              <a:spLocks noChangeArrowheads="1"/>
            </p:cNvSpPr>
            <p:nvPr/>
          </p:nvSpPr>
          <p:spPr bwMode="auto">
            <a:xfrm>
              <a:off x="2016" y="3696"/>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69" name="Rectangle 51"/>
            <p:cNvSpPr>
              <a:spLocks noChangeArrowheads="1"/>
            </p:cNvSpPr>
            <p:nvPr/>
          </p:nvSpPr>
          <p:spPr bwMode="auto">
            <a:xfrm>
              <a:off x="2208" y="3696"/>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70" name="Rectangle 52"/>
            <p:cNvSpPr>
              <a:spLocks noChangeArrowheads="1"/>
            </p:cNvSpPr>
            <p:nvPr/>
          </p:nvSpPr>
          <p:spPr bwMode="auto">
            <a:xfrm>
              <a:off x="2016" y="388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5871" name="Rectangle 53"/>
            <p:cNvSpPr>
              <a:spLocks noChangeArrowheads="1"/>
            </p:cNvSpPr>
            <p:nvPr/>
          </p:nvSpPr>
          <p:spPr bwMode="auto">
            <a:xfrm>
              <a:off x="2208" y="388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grpSp>
      <p:sp>
        <p:nvSpPr>
          <p:cNvPr id="10297" name="Text Box 57"/>
          <p:cNvSpPr txBox="1">
            <a:spLocks noChangeArrowheads="1"/>
          </p:cNvSpPr>
          <p:nvPr/>
        </p:nvSpPr>
        <p:spPr bwMode="auto">
          <a:xfrm>
            <a:off x="1828800" y="5980113"/>
            <a:ext cx="2127250" cy="641350"/>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effectLst>
                  <a:outerShdw blurRad="38100" dist="38100" dir="2700000" algn="tl">
                    <a:srgbClr val="C0C0C0"/>
                  </a:outerShdw>
                </a:effectLst>
              </a:rPr>
              <a:t>Standard approach</a:t>
            </a:r>
          </a:p>
          <a:p>
            <a:pPr fontAlgn="auto">
              <a:spcBef>
                <a:spcPts val="0"/>
              </a:spcBef>
              <a:spcAft>
                <a:spcPts val="0"/>
              </a:spcAft>
              <a:defRPr/>
            </a:pPr>
            <a:r>
              <a:rPr lang="en-US" dirty="0">
                <a:effectLst>
                  <a:outerShdw blurRad="38100" dist="38100" dir="2700000" algn="tl">
                    <a:srgbClr val="C0C0C0"/>
                  </a:outerShdw>
                </a:effectLst>
              </a:rPr>
              <a:t>(1 </a:t>
            </a:r>
            <a:r>
              <a:rPr lang="en-US" dirty="0" err="1">
                <a:effectLst>
                  <a:outerShdw blurRad="38100" dist="38100" dir="2700000" algn="tl">
                    <a:srgbClr val="C0C0C0"/>
                  </a:outerShdw>
                </a:effectLst>
              </a:rPr>
              <a:t>subpass</a:t>
            </a:r>
            <a:r>
              <a:rPr lang="en-US" dirty="0">
                <a:effectLst>
                  <a:outerShdw blurRad="38100" dist="38100" dir="2700000" algn="tl">
                    <a:srgbClr val="C0C0C0"/>
                  </a:outerShdw>
                </a:effectLst>
              </a:rPr>
              <a:t>)</a:t>
            </a:r>
          </a:p>
        </p:txBody>
      </p:sp>
      <p:sp>
        <p:nvSpPr>
          <p:cNvPr id="10298" name="Text Box 58"/>
          <p:cNvSpPr txBox="1">
            <a:spLocks noChangeArrowheads="1"/>
          </p:cNvSpPr>
          <p:nvPr/>
        </p:nvSpPr>
        <p:spPr bwMode="auto">
          <a:xfrm>
            <a:off x="5334000" y="5903913"/>
            <a:ext cx="1466850" cy="366712"/>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effectLst>
                  <a:outerShdw blurRad="38100" dist="38100" dir="2700000" algn="tl">
                    <a:srgbClr val="C0C0C0"/>
                  </a:outerShdw>
                </a:effectLst>
              </a:rPr>
              <a:t>4 </a:t>
            </a:r>
            <a:r>
              <a:rPr lang="en-US" dirty="0" err="1">
                <a:effectLst>
                  <a:outerShdw blurRad="38100" dist="38100" dir="2700000" algn="tl">
                    <a:srgbClr val="C0C0C0"/>
                  </a:outerShdw>
                </a:effectLst>
              </a:rPr>
              <a:t>subpasses</a:t>
            </a:r>
            <a:endParaRPr lang="en-US" dirty="0">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4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29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2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7" grpId="0"/>
      <p:bldP spid="10298"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2"/>
          <p:cNvGrpSpPr>
            <a:grpSpLocks/>
          </p:cNvGrpSpPr>
          <p:nvPr/>
        </p:nvGrpSpPr>
        <p:grpSpPr bwMode="auto">
          <a:xfrm>
            <a:off x="5562600" y="4648200"/>
            <a:ext cx="1828800" cy="1828800"/>
            <a:chOff x="3696" y="2592"/>
            <a:chExt cx="1152" cy="1152"/>
          </a:xfrm>
        </p:grpSpPr>
        <p:sp>
          <p:nvSpPr>
            <p:cNvPr id="37353" name="Rectangle 153"/>
            <p:cNvSpPr>
              <a:spLocks noChangeArrowheads="1"/>
            </p:cNvSpPr>
            <p:nvPr/>
          </p:nvSpPr>
          <p:spPr bwMode="auto">
            <a:xfrm>
              <a:off x="3696" y="259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54" name="Rectangle 154"/>
            <p:cNvSpPr>
              <a:spLocks noChangeArrowheads="1"/>
            </p:cNvSpPr>
            <p:nvPr/>
          </p:nvSpPr>
          <p:spPr bwMode="auto">
            <a:xfrm>
              <a:off x="3888" y="259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55" name="Rectangle 155"/>
            <p:cNvSpPr>
              <a:spLocks noChangeArrowheads="1"/>
            </p:cNvSpPr>
            <p:nvPr/>
          </p:nvSpPr>
          <p:spPr bwMode="auto">
            <a:xfrm>
              <a:off x="3696" y="278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56" name="Rectangle 156"/>
            <p:cNvSpPr>
              <a:spLocks noChangeArrowheads="1"/>
            </p:cNvSpPr>
            <p:nvPr/>
          </p:nvSpPr>
          <p:spPr bwMode="auto">
            <a:xfrm>
              <a:off x="3888" y="278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57" name="Rectangle 157"/>
            <p:cNvSpPr>
              <a:spLocks noChangeArrowheads="1"/>
            </p:cNvSpPr>
            <p:nvPr/>
          </p:nvSpPr>
          <p:spPr bwMode="auto">
            <a:xfrm>
              <a:off x="4080" y="259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58" name="Rectangle 158"/>
            <p:cNvSpPr>
              <a:spLocks noChangeArrowheads="1"/>
            </p:cNvSpPr>
            <p:nvPr/>
          </p:nvSpPr>
          <p:spPr bwMode="auto">
            <a:xfrm>
              <a:off x="4272" y="259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59" name="Rectangle 159"/>
            <p:cNvSpPr>
              <a:spLocks noChangeArrowheads="1"/>
            </p:cNvSpPr>
            <p:nvPr/>
          </p:nvSpPr>
          <p:spPr bwMode="auto">
            <a:xfrm>
              <a:off x="4080" y="278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60" name="Rectangle 160"/>
            <p:cNvSpPr>
              <a:spLocks noChangeArrowheads="1"/>
            </p:cNvSpPr>
            <p:nvPr/>
          </p:nvSpPr>
          <p:spPr bwMode="auto">
            <a:xfrm>
              <a:off x="4272" y="278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61" name="Rectangle 161"/>
            <p:cNvSpPr>
              <a:spLocks noChangeArrowheads="1"/>
            </p:cNvSpPr>
            <p:nvPr/>
          </p:nvSpPr>
          <p:spPr bwMode="auto">
            <a:xfrm>
              <a:off x="4464" y="259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62" name="Rectangle 162"/>
            <p:cNvSpPr>
              <a:spLocks noChangeArrowheads="1"/>
            </p:cNvSpPr>
            <p:nvPr/>
          </p:nvSpPr>
          <p:spPr bwMode="auto">
            <a:xfrm>
              <a:off x="4656" y="259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63" name="Rectangle 163"/>
            <p:cNvSpPr>
              <a:spLocks noChangeArrowheads="1"/>
            </p:cNvSpPr>
            <p:nvPr/>
          </p:nvSpPr>
          <p:spPr bwMode="auto">
            <a:xfrm>
              <a:off x="4464" y="278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64" name="Rectangle 164"/>
            <p:cNvSpPr>
              <a:spLocks noChangeArrowheads="1"/>
            </p:cNvSpPr>
            <p:nvPr/>
          </p:nvSpPr>
          <p:spPr bwMode="auto">
            <a:xfrm>
              <a:off x="4656" y="278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65" name="Rectangle 165"/>
            <p:cNvSpPr>
              <a:spLocks noChangeArrowheads="1"/>
            </p:cNvSpPr>
            <p:nvPr/>
          </p:nvSpPr>
          <p:spPr bwMode="auto">
            <a:xfrm>
              <a:off x="3696" y="2976"/>
              <a:ext cx="192" cy="192"/>
            </a:xfrm>
            <a:prstGeom prst="rect">
              <a:avLst/>
            </a:prstGeom>
            <a:noFill/>
            <a:ln w="9525" algn="ctr">
              <a:solidFill>
                <a:schemeClr val="tx1"/>
              </a:solidFill>
              <a:miter lim="800000"/>
              <a:headEnd/>
              <a:tailEnd/>
            </a:ln>
          </p:spPr>
          <p:txBody>
            <a:bodyPr wrap="none" anchor="ctr"/>
            <a:lstStyle/>
            <a:p>
              <a:endParaRPr lang="fr-FR"/>
            </a:p>
          </p:txBody>
        </p:sp>
        <p:sp>
          <p:nvSpPr>
            <p:cNvPr id="37366" name="Rectangle 166"/>
            <p:cNvSpPr>
              <a:spLocks noChangeArrowheads="1"/>
            </p:cNvSpPr>
            <p:nvPr/>
          </p:nvSpPr>
          <p:spPr bwMode="auto">
            <a:xfrm>
              <a:off x="3888" y="2976"/>
              <a:ext cx="192" cy="192"/>
            </a:xfrm>
            <a:prstGeom prst="rect">
              <a:avLst/>
            </a:prstGeom>
            <a:noFill/>
            <a:ln w="9525" algn="ctr">
              <a:solidFill>
                <a:schemeClr val="tx1"/>
              </a:solidFill>
              <a:miter lim="800000"/>
              <a:headEnd/>
              <a:tailEnd/>
            </a:ln>
          </p:spPr>
          <p:txBody>
            <a:bodyPr wrap="none" anchor="ctr"/>
            <a:lstStyle/>
            <a:p>
              <a:endParaRPr lang="fr-FR"/>
            </a:p>
          </p:txBody>
        </p:sp>
        <p:sp>
          <p:nvSpPr>
            <p:cNvPr id="37367" name="Rectangle 167"/>
            <p:cNvSpPr>
              <a:spLocks noChangeArrowheads="1"/>
            </p:cNvSpPr>
            <p:nvPr/>
          </p:nvSpPr>
          <p:spPr bwMode="auto">
            <a:xfrm>
              <a:off x="3696" y="316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68" name="Rectangle 168"/>
            <p:cNvSpPr>
              <a:spLocks noChangeArrowheads="1"/>
            </p:cNvSpPr>
            <p:nvPr/>
          </p:nvSpPr>
          <p:spPr bwMode="auto">
            <a:xfrm>
              <a:off x="3888" y="316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69" name="Rectangle 169"/>
            <p:cNvSpPr>
              <a:spLocks noChangeArrowheads="1"/>
            </p:cNvSpPr>
            <p:nvPr/>
          </p:nvSpPr>
          <p:spPr bwMode="auto">
            <a:xfrm>
              <a:off x="4080" y="2976"/>
              <a:ext cx="192" cy="192"/>
            </a:xfrm>
            <a:prstGeom prst="rect">
              <a:avLst/>
            </a:prstGeom>
            <a:noFill/>
            <a:ln w="9525" algn="ctr">
              <a:solidFill>
                <a:schemeClr val="tx1"/>
              </a:solidFill>
              <a:miter lim="800000"/>
              <a:headEnd/>
              <a:tailEnd/>
            </a:ln>
          </p:spPr>
          <p:txBody>
            <a:bodyPr wrap="none" anchor="ctr"/>
            <a:lstStyle/>
            <a:p>
              <a:endParaRPr lang="fr-FR"/>
            </a:p>
          </p:txBody>
        </p:sp>
        <p:sp>
          <p:nvSpPr>
            <p:cNvPr id="37370" name="Rectangle 170"/>
            <p:cNvSpPr>
              <a:spLocks noChangeArrowheads="1"/>
            </p:cNvSpPr>
            <p:nvPr/>
          </p:nvSpPr>
          <p:spPr bwMode="auto">
            <a:xfrm>
              <a:off x="4272" y="2976"/>
              <a:ext cx="192" cy="192"/>
            </a:xfrm>
            <a:prstGeom prst="rect">
              <a:avLst/>
            </a:prstGeom>
            <a:noFill/>
            <a:ln w="9525" algn="ctr">
              <a:solidFill>
                <a:schemeClr val="tx1"/>
              </a:solidFill>
              <a:miter lim="800000"/>
              <a:headEnd/>
              <a:tailEnd/>
            </a:ln>
          </p:spPr>
          <p:txBody>
            <a:bodyPr wrap="none" anchor="ctr"/>
            <a:lstStyle/>
            <a:p>
              <a:endParaRPr lang="fr-FR"/>
            </a:p>
          </p:txBody>
        </p:sp>
        <p:sp>
          <p:nvSpPr>
            <p:cNvPr id="37371" name="Rectangle 171"/>
            <p:cNvSpPr>
              <a:spLocks noChangeArrowheads="1"/>
            </p:cNvSpPr>
            <p:nvPr/>
          </p:nvSpPr>
          <p:spPr bwMode="auto">
            <a:xfrm>
              <a:off x="4080" y="316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72" name="Rectangle 172"/>
            <p:cNvSpPr>
              <a:spLocks noChangeArrowheads="1"/>
            </p:cNvSpPr>
            <p:nvPr/>
          </p:nvSpPr>
          <p:spPr bwMode="auto">
            <a:xfrm>
              <a:off x="4272" y="316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73" name="Rectangle 173"/>
            <p:cNvSpPr>
              <a:spLocks noChangeArrowheads="1"/>
            </p:cNvSpPr>
            <p:nvPr/>
          </p:nvSpPr>
          <p:spPr bwMode="auto">
            <a:xfrm>
              <a:off x="4464" y="2976"/>
              <a:ext cx="192" cy="192"/>
            </a:xfrm>
            <a:prstGeom prst="rect">
              <a:avLst/>
            </a:prstGeom>
            <a:noFill/>
            <a:ln w="9525" algn="ctr">
              <a:solidFill>
                <a:schemeClr val="tx1"/>
              </a:solidFill>
              <a:miter lim="800000"/>
              <a:headEnd/>
              <a:tailEnd/>
            </a:ln>
          </p:spPr>
          <p:txBody>
            <a:bodyPr wrap="none" anchor="ctr"/>
            <a:lstStyle/>
            <a:p>
              <a:endParaRPr lang="fr-FR"/>
            </a:p>
          </p:txBody>
        </p:sp>
        <p:sp>
          <p:nvSpPr>
            <p:cNvPr id="37374" name="Rectangle 174"/>
            <p:cNvSpPr>
              <a:spLocks noChangeArrowheads="1"/>
            </p:cNvSpPr>
            <p:nvPr/>
          </p:nvSpPr>
          <p:spPr bwMode="auto">
            <a:xfrm>
              <a:off x="4656" y="2976"/>
              <a:ext cx="192" cy="192"/>
            </a:xfrm>
            <a:prstGeom prst="rect">
              <a:avLst/>
            </a:prstGeom>
            <a:noFill/>
            <a:ln w="9525" algn="ctr">
              <a:solidFill>
                <a:schemeClr val="tx1"/>
              </a:solidFill>
              <a:miter lim="800000"/>
              <a:headEnd/>
              <a:tailEnd/>
            </a:ln>
          </p:spPr>
          <p:txBody>
            <a:bodyPr wrap="none" anchor="ctr"/>
            <a:lstStyle/>
            <a:p>
              <a:endParaRPr lang="fr-FR"/>
            </a:p>
          </p:txBody>
        </p:sp>
        <p:sp>
          <p:nvSpPr>
            <p:cNvPr id="37375" name="Rectangle 175"/>
            <p:cNvSpPr>
              <a:spLocks noChangeArrowheads="1"/>
            </p:cNvSpPr>
            <p:nvPr/>
          </p:nvSpPr>
          <p:spPr bwMode="auto">
            <a:xfrm>
              <a:off x="4464" y="316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76" name="Rectangle 176"/>
            <p:cNvSpPr>
              <a:spLocks noChangeArrowheads="1"/>
            </p:cNvSpPr>
            <p:nvPr/>
          </p:nvSpPr>
          <p:spPr bwMode="auto">
            <a:xfrm>
              <a:off x="4656" y="316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77" name="Rectangle 177"/>
            <p:cNvSpPr>
              <a:spLocks noChangeArrowheads="1"/>
            </p:cNvSpPr>
            <p:nvPr/>
          </p:nvSpPr>
          <p:spPr bwMode="auto">
            <a:xfrm>
              <a:off x="3696" y="3360"/>
              <a:ext cx="192" cy="192"/>
            </a:xfrm>
            <a:prstGeom prst="rect">
              <a:avLst/>
            </a:prstGeom>
            <a:noFill/>
            <a:ln w="9525" algn="ctr">
              <a:solidFill>
                <a:schemeClr val="tx1"/>
              </a:solidFill>
              <a:miter lim="800000"/>
              <a:headEnd/>
              <a:tailEnd/>
            </a:ln>
          </p:spPr>
          <p:txBody>
            <a:bodyPr wrap="none" anchor="ctr"/>
            <a:lstStyle/>
            <a:p>
              <a:endParaRPr lang="fr-FR"/>
            </a:p>
          </p:txBody>
        </p:sp>
        <p:sp>
          <p:nvSpPr>
            <p:cNvPr id="37378" name="Rectangle 178"/>
            <p:cNvSpPr>
              <a:spLocks noChangeArrowheads="1"/>
            </p:cNvSpPr>
            <p:nvPr/>
          </p:nvSpPr>
          <p:spPr bwMode="auto">
            <a:xfrm>
              <a:off x="3888" y="3360"/>
              <a:ext cx="192" cy="192"/>
            </a:xfrm>
            <a:prstGeom prst="rect">
              <a:avLst/>
            </a:prstGeom>
            <a:noFill/>
            <a:ln w="9525" algn="ctr">
              <a:solidFill>
                <a:schemeClr val="tx1"/>
              </a:solidFill>
              <a:miter lim="800000"/>
              <a:headEnd/>
              <a:tailEnd/>
            </a:ln>
          </p:spPr>
          <p:txBody>
            <a:bodyPr wrap="none" anchor="ctr"/>
            <a:lstStyle/>
            <a:p>
              <a:endParaRPr lang="fr-FR"/>
            </a:p>
          </p:txBody>
        </p:sp>
        <p:sp>
          <p:nvSpPr>
            <p:cNvPr id="37379" name="Rectangle 179"/>
            <p:cNvSpPr>
              <a:spLocks noChangeArrowheads="1"/>
            </p:cNvSpPr>
            <p:nvPr/>
          </p:nvSpPr>
          <p:spPr bwMode="auto">
            <a:xfrm>
              <a:off x="3696" y="355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80" name="Rectangle 180"/>
            <p:cNvSpPr>
              <a:spLocks noChangeArrowheads="1"/>
            </p:cNvSpPr>
            <p:nvPr/>
          </p:nvSpPr>
          <p:spPr bwMode="auto">
            <a:xfrm>
              <a:off x="3888" y="355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81" name="Rectangle 181"/>
            <p:cNvSpPr>
              <a:spLocks noChangeArrowheads="1"/>
            </p:cNvSpPr>
            <p:nvPr/>
          </p:nvSpPr>
          <p:spPr bwMode="auto">
            <a:xfrm>
              <a:off x="4080" y="3360"/>
              <a:ext cx="192" cy="192"/>
            </a:xfrm>
            <a:prstGeom prst="rect">
              <a:avLst/>
            </a:prstGeom>
            <a:noFill/>
            <a:ln w="9525" algn="ctr">
              <a:solidFill>
                <a:schemeClr val="tx1"/>
              </a:solidFill>
              <a:miter lim="800000"/>
              <a:headEnd/>
              <a:tailEnd/>
            </a:ln>
          </p:spPr>
          <p:txBody>
            <a:bodyPr wrap="none" anchor="ctr"/>
            <a:lstStyle/>
            <a:p>
              <a:endParaRPr lang="fr-FR"/>
            </a:p>
          </p:txBody>
        </p:sp>
        <p:sp>
          <p:nvSpPr>
            <p:cNvPr id="37382" name="Rectangle 182"/>
            <p:cNvSpPr>
              <a:spLocks noChangeArrowheads="1"/>
            </p:cNvSpPr>
            <p:nvPr/>
          </p:nvSpPr>
          <p:spPr bwMode="auto">
            <a:xfrm>
              <a:off x="4272" y="3360"/>
              <a:ext cx="192" cy="192"/>
            </a:xfrm>
            <a:prstGeom prst="rect">
              <a:avLst/>
            </a:prstGeom>
            <a:noFill/>
            <a:ln w="9525" algn="ctr">
              <a:solidFill>
                <a:schemeClr val="tx1"/>
              </a:solidFill>
              <a:miter lim="800000"/>
              <a:headEnd/>
              <a:tailEnd/>
            </a:ln>
          </p:spPr>
          <p:txBody>
            <a:bodyPr wrap="none" anchor="ctr"/>
            <a:lstStyle/>
            <a:p>
              <a:endParaRPr lang="fr-FR"/>
            </a:p>
          </p:txBody>
        </p:sp>
        <p:sp>
          <p:nvSpPr>
            <p:cNvPr id="37383" name="Rectangle 183"/>
            <p:cNvSpPr>
              <a:spLocks noChangeArrowheads="1"/>
            </p:cNvSpPr>
            <p:nvPr/>
          </p:nvSpPr>
          <p:spPr bwMode="auto">
            <a:xfrm>
              <a:off x="4080" y="355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84" name="Rectangle 184"/>
            <p:cNvSpPr>
              <a:spLocks noChangeArrowheads="1"/>
            </p:cNvSpPr>
            <p:nvPr/>
          </p:nvSpPr>
          <p:spPr bwMode="auto">
            <a:xfrm>
              <a:off x="4272" y="355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85" name="Rectangle 185"/>
            <p:cNvSpPr>
              <a:spLocks noChangeArrowheads="1"/>
            </p:cNvSpPr>
            <p:nvPr/>
          </p:nvSpPr>
          <p:spPr bwMode="auto">
            <a:xfrm>
              <a:off x="4464" y="3360"/>
              <a:ext cx="192" cy="192"/>
            </a:xfrm>
            <a:prstGeom prst="rect">
              <a:avLst/>
            </a:prstGeom>
            <a:noFill/>
            <a:ln w="9525" algn="ctr">
              <a:solidFill>
                <a:schemeClr val="tx1"/>
              </a:solidFill>
              <a:miter lim="800000"/>
              <a:headEnd/>
              <a:tailEnd/>
            </a:ln>
          </p:spPr>
          <p:txBody>
            <a:bodyPr wrap="none" anchor="ctr"/>
            <a:lstStyle/>
            <a:p>
              <a:endParaRPr lang="fr-FR"/>
            </a:p>
          </p:txBody>
        </p:sp>
        <p:sp>
          <p:nvSpPr>
            <p:cNvPr id="37386" name="Rectangle 186"/>
            <p:cNvSpPr>
              <a:spLocks noChangeArrowheads="1"/>
            </p:cNvSpPr>
            <p:nvPr/>
          </p:nvSpPr>
          <p:spPr bwMode="auto">
            <a:xfrm>
              <a:off x="4656" y="3360"/>
              <a:ext cx="192" cy="192"/>
            </a:xfrm>
            <a:prstGeom prst="rect">
              <a:avLst/>
            </a:prstGeom>
            <a:noFill/>
            <a:ln w="9525" algn="ctr">
              <a:solidFill>
                <a:schemeClr val="tx1"/>
              </a:solidFill>
              <a:miter lim="800000"/>
              <a:headEnd/>
              <a:tailEnd/>
            </a:ln>
          </p:spPr>
          <p:txBody>
            <a:bodyPr wrap="none" anchor="ctr"/>
            <a:lstStyle/>
            <a:p>
              <a:endParaRPr lang="fr-FR"/>
            </a:p>
          </p:txBody>
        </p:sp>
        <p:sp>
          <p:nvSpPr>
            <p:cNvPr id="37387" name="Rectangle 187"/>
            <p:cNvSpPr>
              <a:spLocks noChangeArrowheads="1"/>
            </p:cNvSpPr>
            <p:nvPr/>
          </p:nvSpPr>
          <p:spPr bwMode="auto">
            <a:xfrm>
              <a:off x="4464" y="355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88" name="Rectangle 188"/>
            <p:cNvSpPr>
              <a:spLocks noChangeArrowheads="1"/>
            </p:cNvSpPr>
            <p:nvPr/>
          </p:nvSpPr>
          <p:spPr bwMode="auto">
            <a:xfrm>
              <a:off x="4656" y="3552"/>
              <a:ext cx="192" cy="192"/>
            </a:xfrm>
            <a:prstGeom prst="rect">
              <a:avLst/>
            </a:prstGeom>
            <a:noFill/>
            <a:ln w="9525" algn="ctr">
              <a:solidFill>
                <a:schemeClr val="tx1"/>
              </a:solidFill>
              <a:miter lim="800000"/>
              <a:headEnd/>
              <a:tailEnd/>
            </a:ln>
          </p:spPr>
          <p:txBody>
            <a:bodyPr wrap="none" anchor="ctr"/>
            <a:lstStyle/>
            <a:p>
              <a:endParaRPr lang="fr-FR"/>
            </a:p>
          </p:txBody>
        </p:sp>
      </p:grpSp>
      <p:sp>
        <p:nvSpPr>
          <p:cNvPr id="36867" name="Rectangle 2"/>
          <p:cNvSpPr>
            <a:spLocks noGrp="1" noChangeArrowheads="1"/>
          </p:cNvSpPr>
          <p:nvPr>
            <p:ph type="title"/>
          </p:nvPr>
        </p:nvSpPr>
        <p:spPr>
          <a:xfrm>
            <a:off x="457200" y="0"/>
            <a:ext cx="8229600" cy="1143000"/>
          </a:xfrm>
        </p:spPr>
        <p:txBody>
          <a:bodyPr/>
          <a:lstStyle/>
          <a:p>
            <a:pPr eaLnBrk="1" hangingPunct="1"/>
            <a:r>
              <a:rPr lang="en-US" smtClean="0"/>
              <a:t>Subpasses</a:t>
            </a:r>
          </a:p>
        </p:txBody>
      </p:sp>
      <p:sp>
        <p:nvSpPr>
          <p:cNvPr id="21507" name="Rectangle 3"/>
          <p:cNvSpPr>
            <a:spLocks noGrp="1" noChangeArrowheads="1"/>
          </p:cNvSpPr>
          <p:nvPr>
            <p:ph type="body" idx="1"/>
          </p:nvPr>
        </p:nvSpPr>
        <p:spPr>
          <a:xfrm>
            <a:off x="304800" y="914400"/>
            <a:ext cx="8305800" cy="5715000"/>
          </a:xfrm>
        </p:spPr>
        <p:txBody>
          <a:bodyPr/>
          <a:lstStyle/>
          <a:p>
            <a:pPr eaLnBrk="1" hangingPunct="1"/>
            <a:r>
              <a:rPr lang="en-US" smtClean="0"/>
              <a:t>Example</a:t>
            </a:r>
          </a:p>
          <a:p>
            <a:pPr eaLnBrk="1" hangingPunct="1"/>
            <a:endParaRPr lang="en-US" smtClean="0"/>
          </a:p>
          <a:p>
            <a:pPr eaLnBrk="1" hangingPunct="1"/>
            <a:endParaRPr lang="en-US" smtClean="0"/>
          </a:p>
          <a:p>
            <a:pPr eaLnBrk="1" hangingPunct="1"/>
            <a:endParaRPr lang="en-US" smtClean="0"/>
          </a:p>
          <a:p>
            <a:pPr lvl="1" eaLnBrk="1" hangingPunct="1">
              <a:buFont typeface="Wingdings" pitchFamily="2" charset="2"/>
              <a:buNone/>
            </a:pPr>
            <a:endParaRPr lang="en-US" sz="3200" smtClean="0">
              <a:sym typeface="Wingdings" pitchFamily="2" charset="2"/>
            </a:endParaRPr>
          </a:p>
          <a:p>
            <a:pPr lvl="1" eaLnBrk="1" hangingPunct="1">
              <a:buFont typeface="Wingdings" pitchFamily="2" charset="2"/>
              <a:buNone/>
            </a:pPr>
            <a:r>
              <a:rPr lang="en-US" smtClean="0">
                <a:sym typeface="Wingdings" pitchFamily="2" charset="2"/>
              </a:rPr>
              <a:t> Nearly same amount of computation</a:t>
            </a:r>
          </a:p>
        </p:txBody>
      </p:sp>
      <p:sp>
        <p:nvSpPr>
          <p:cNvPr id="21561" name="Text Box 57"/>
          <p:cNvSpPr txBox="1">
            <a:spLocks noChangeArrowheads="1"/>
          </p:cNvSpPr>
          <p:nvPr/>
        </p:nvSpPr>
        <p:spPr bwMode="auto">
          <a:xfrm>
            <a:off x="5594350" y="3443288"/>
            <a:ext cx="1263650" cy="366712"/>
          </a:xfrm>
          <a:prstGeom prst="rect">
            <a:avLst/>
          </a:prstGeom>
          <a:noFill/>
          <a:ln w="9525" algn="ctr">
            <a:noFill/>
            <a:miter lim="800000"/>
            <a:headEnd/>
            <a:tailEnd/>
          </a:ln>
        </p:spPr>
        <p:txBody>
          <a:bodyPr wrap="none">
            <a:spAutoFit/>
          </a:bodyPr>
          <a:lstStyle/>
          <a:p>
            <a:r>
              <a:rPr lang="en-US">
                <a:solidFill>
                  <a:srgbClr val="FF9900"/>
                </a:solidFill>
              </a:rPr>
              <a:t>Subpass 1</a:t>
            </a:r>
          </a:p>
        </p:txBody>
      </p:sp>
      <p:sp>
        <p:nvSpPr>
          <p:cNvPr id="21562" name="Text Box 58"/>
          <p:cNvSpPr txBox="1">
            <a:spLocks noChangeArrowheads="1"/>
          </p:cNvSpPr>
          <p:nvPr/>
        </p:nvSpPr>
        <p:spPr bwMode="auto">
          <a:xfrm>
            <a:off x="5594350" y="3443288"/>
            <a:ext cx="1263650" cy="366712"/>
          </a:xfrm>
          <a:prstGeom prst="rect">
            <a:avLst/>
          </a:prstGeom>
          <a:noFill/>
          <a:ln w="9525" algn="ctr">
            <a:noFill/>
            <a:miter lim="800000"/>
            <a:headEnd/>
            <a:tailEnd/>
          </a:ln>
        </p:spPr>
        <p:txBody>
          <a:bodyPr wrap="none">
            <a:spAutoFit/>
          </a:bodyPr>
          <a:lstStyle/>
          <a:p>
            <a:r>
              <a:rPr lang="en-US">
                <a:solidFill>
                  <a:srgbClr val="0000FF"/>
                </a:solidFill>
              </a:rPr>
              <a:t>Subpass 2</a:t>
            </a:r>
          </a:p>
        </p:txBody>
      </p:sp>
      <p:sp>
        <p:nvSpPr>
          <p:cNvPr id="21563" name="Text Box 59"/>
          <p:cNvSpPr txBox="1">
            <a:spLocks noChangeArrowheads="1"/>
          </p:cNvSpPr>
          <p:nvPr/>
        </p:nvSpPr>
        <p:spPr bwMode="auto">
          <a:xfrm>
            <a:off x="5594350" y="3443288"/>
            <a:ext cx="1274763" cy="369887"/>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err="1">
                <a:solidFill>
                  <a:schemeClr val="accent3">
                    <a:lumMod val="75000"/>
                  </a:schemeClr>
                </a:solidFill>
              </a:rPr>
              <a:t>Subpass</a:t>
            </a:r>
            <a:r>
              <a:rPr lang="en-US" dirty="0">
                <a:solidFill>
                  <a:schemeClr val="accent3">
                    <a:lumMod val="75000"/>
                  </a:schemeClr>
                </a:solidFill>
              </a:rPr>
              <a:t> 3</a:t>
            </a:r>
          </a:p>
        </p:txBody>
      </p:sp>
      <p:sp>
        <p:nvSpPr>
          <p:cNvPr id="21564" name="Text Box 60"/>
          <p:cNvSpPr txBox="1">
            <a:spLocks noChangeArrowheads="1"/>
          </p:cNvSpPr>
          <p:nvPr/>
        </p:nvSpPr>
        <p:spPr bwMode="auto">
          <a:xfrm>
            <a:off x="5594350" y="3419475"/>
            <a:ext cx="1263650" cy="366713"/>
          </a:xfrm>
          <a:prstGeom prst="rect">
            <a:avLst/>
          </a:prstGeom>
          <a:noFill/>
          <a:ln w="9525" algn="ctr">
            <a:noFill/>
            <a:miter lim="800000"/>
            <a:headEnd/>
            <a:tailEnd/>
          </a:ln>
        </p:spPr>
        <p:txBody>
          <a:bodyPr wrap="none">
            <a:spAutoFit/>
          </a:bodyPr>
          <a:lstStyle/>
          <a:p>
            <a:r>
              <a:rPr lang="en-US">
                <a:solidFill>
                  <a:schemeClr val="folHlink"/>
                </a:solidFill>
              </a:rPr>
              <a:t>Subpass 4</a:t>
            </a:r>
          </a:p>
        </p:txBody>
      </p:sp>
      <p:sp>
        <p:nvSpPr>
          <p:cNvPr id="21619" name="Line 115"/>
          <p:cNvSpPr>
            <a:spLocks noChangeShapeType="1"/>
          </p:cNvSpPr>
          <p:nvPr/>
        </p:nvSpPr>
        <p:spPr bwMode="auto">
          <a:xfrm>
            <a:off x="4038600" y="5562600"/>
            <a:ext cx="1219200" cy="0"/>
          </a:xfrm>
          <a:prstGeom prst="line">
            <a:avLst/>
          </a:prstGeom>
          <a:noFill/>
          <a:ln w="9525">
            <a:solidFill>
              <a:schemeClr val="tx1"/>
            </a:solidFill>
            <a:round/>
            <a:headEnd/>
            <a:tailEnd type="triangle" w="med" len="med"/>
          </a:ln>
        </p:spPr>
        <p:txBody>
          <a:bodyPr/>
          <a:lstStyle/>
          <a:p>
            <a:endParaRPr lang="fr-FR"/>
          </a:p>
        </p:txBody>
      </p:sp>
      <p:grpSp>
        <p:nvGrpSpPr>
          <p:cNvPr id="3" name="Group 189"/>
          <p:cNvGrpSpPr>
            <a:grpSpLocks/>
          </p:cNvGrpSpPr>
          <p:nvPr/>
        </p:nvGrpSpPr>
        <p:grpSpPr bwMode="auto">
          <a:xfrm>
            <a:off x="1905000" y="4648200"/>
            <a:ext cx="1828800" cy="1828800"/>
            <a:chOff x="3696" y="2592"/>
            <a:chExt cx="1152" cy="1152"/>
          </a:xfrm>
        </p:grpSpPr>
        <p:sp>
          <p:nvSpPr>
            <p:cNvPr id="37317" name="Rectangle 190"/>
            <p:cNvSpPr>
              <a:spLocks noChangeArrowheads="1"/>
            </p:cNvSpPr>
            <p:nvPr/>
          </p:nvSpPr>
          <p:spPr bwMode="auto">
            <a:xfrm>
              <a:off x="3696" y="259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18" name="Rectangle 191"/>
            <p:cNvSpPr>
              <a:spLocks noChangeArrowheads="1"/>
            </p:cNvSpPr>
            <p:nvPr/>
          </p:nvSpPr>
          <p:spPr bwMode="auto">
            <a:xfrm>
              <a:off x="3888" y="259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19" name="Rectangle 192"/>
            <p:cNvSpPr>
              <a:spLocks noChangeArrowheads="1"/>
            </p:cNvSpPr>
            <p:nvPr/>
          </p:nvSpPr>
          <p:spPr bwMode="auto">
            <a:xfrm>
              <a:off x="3696" y="278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20" name="Rectangle 193"/>
            <p:cNvSpPr>
              <a:spLocks noChangeArrowheads="1"/>
            </p:cNvSpPr>
            <p:nvPr/>
          </p:nvSpPr>
          <p:spPr bwMode="auto">
            <a:xfrm>
              <a:off x="3888" y="278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21" name="Rectangle 194"/>
            <p:cNvSpPr>
              <a:spLocks noChangeArrowheads="1"/>
            </p:cNvSpPr>
            <p:nvPr/>
          </p:nvSpPr>
          <p:spPr bwMode="auto">
            <a:xfrm>
              <a:off x="4080" y="259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22" name="Rectangle 195"/>
            <p:cNvSpPr>
              <a:spLocks noChangeArrowheads="1"/>
            </p:cNvSpPr>
            <p:nvPr/>
          </p:nvSpPr>
          <p:spPr bwMode="auto">
            <a:xfrm>
              <a:off x="4272" y="259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23" name="Rectangle 196"/>
            <p:cNvSpPr>
              <a:spLocks noChangeArrowheads="1"/>
            </p:cNvSpPr>
            <p:nvPr/>
          </p:nvSpPr>
          <p:spPr bwMode="auto">
            <a:xfrm>
              <a:off x="4080" y="278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24" name="Rectangle 197"/>
            <p:cNvSpPr>
              <a:spLocks noChangeArrowheads="1"/>
            </p:cNvSpPr>
            <p:nvPr/>
          </p:nvSpPr>
          <p:spPr bwMode="auto">
            <a:xfrm>
              <a:off x="4272" y="278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25" name="Rectangle 198"/>
            <p:cNvSpPr>
              <a:spLocks noChangeArrowheads="1"/>
            </p:cNvSpPr>
            <p:nvPr/>
          </p:nvSpPr>
          <p:spPr bwMode="auto">
            <a:xfrm>
              <a:off x="4464" y="259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26" name="Rectangle 199"/>
            <p:cNvSpPr>
              <a:spLocks noChangeArrowheads="1"/>
            </p:cNvSpPr>
            <p:nvPr/>
          </p:nvSpPr>
          <p:spPr bwMode="auto">
            <a:xfrm>
              <a:off x="4656" y="259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27" name="Rectangle 200"/>
            <p:cNvSpPr>
              <a:spLocks noChangeArrowheads="1"/>
            </p:cNvSpPr>
            <p:nvPr/>
          </p:nvSpPr>
          <p:spPr bwMode="auto">
            <a:xfrm>
              <a:off x="4464" y="278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28" name="Rectangle 201"/>
            <p:cNvSpPr>
              <a:spLocks noChangeArrowheads="1"/>
            </p:cNvSpPr>
            <p:nvPr/>
          </p:nvSpPr>
          <p:spPr bwMode="auto">
            <a:xfrm>
              <a:off x="4656" y="278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29" name="Rectangle 202"/>
            <p:cNvSpPr>
              <a:spLocks noChangeArrowheads="1"/>
            </p:cNvSpPr>
            <p:nvPr/>
          </p:nvSpPr>
          <p:spPr bwMode="auto">
            <a:xfrm>
              <a:off x="3696" y="2976"/>
              <a:ext cx="192" cy="192"/>
            </a:xfrm>
            <a:prstGeom prst="rect">
              <a:avLst/>
            </a:prstGeom>
            <a:noFill/>
            <a:ln w="9525" algn="ctr">
              <a:solidFill>
                <a:schemeClr val="tx1"/>
              </a:solidFill>
              <a:miter lim="800000"/>
              <a:headEnd/>
              <a:tailEnd/>
            </a:ln>
          </p:spPr>
          <p:txBody>
            <a:bodyPr wrap="none" anchor="ctr"/>
            <a:lstStyle/>
            <a:p>
              <a:endParaRPr lang="fr-FR"/>
            </a:p>
          </p:txBody>
        </p:sp>
        <p:sp>
          <p:nvSpPr>
            <p:cNvPr id="37330" name="Rectangle 203"/>
            <p:cNvSpPr>
              <a:spLocks noChangeArrowheads="1"/>
            </p:cNvSpPr>
            <p:nvPr/>
          </p:nvSpPr>
          <p:spPr bwMode="auto">
            <a:xfrm>
              <a:off x="3888" y="2976"/>
              <a:ext cx="192" cy="192"/>
            </a:xfrm>
            <a:prstGeom prst="rect">
              <a:avLst/>
            </a:prstGeom>
            <a:noFill/>
            <a:ln w="9525" algn="ctr">
              <a:solidFill>
                <a:schemeClr val="tx1"/>
              </a:solidFill>
              <a:miter lim="800000"/>
              <a:headEnd/>
              <a:tailEnd/>
            </a:ln>
          </p:spPr>
          <p:txBody>
            <a:bodyPr wrap="none" anchor="ctr"/>
            <a:lstStyle/>
            <a:p>
              <a:endParaRPr lang="fr-FR"/>
            </a:p>
          </p:txBody>
        </p:sp>
        <p:sp>
          <p:nvSpPr>
            <p:cNvPr id="37331" name="Rectangle 204"/>
            <p:cNvSpPr>
              <a:spLocks noChangeArrowheads="1"/>
            </p:cNvSpPr>
            <p:nvPr/>
          </p:nvSpPr>
          <p:spPr bwMode="auto">
            <a:xfrm>
              <a:off x="3696" y="316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32" name="Rectangle 205"/>
            <p:cNvSpPr>
              <a:spLocks noChangeArrowheads="1"/>
            </p:cNvSpPr>
            <p:nvPr/>
          </p:nvSpPr>
          <p:spPr bwMode="auto">
            <a:xfrm>
              <a:off x="3888" y="316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33" name="Rectangle 206"/>
            <p:cNvSpPr>
              <a:spLocks noChangeArrowheads="1"/>
            </p:cNvSpPr>
            <p:nvPr/>
          </p:nvSpPr>
          <p:spPr bwMode="auto">
            <a:xfrm>
              <a:off x="4080" y="2976"/>
              <a:ext cx="192" cy="192"/>
            </a:xfrm>
            <a:prstGeom prst="rect">
              <a:avLst/>
            </a:prstGeom>
            <a:noFill/>
            <a:ln w="9525" algn="ctr">
              <a:solidFill>
                <a:schemeClr val="tx1"/>
              </a:solidFill>
              <a:miter lim="800000"/>
              <a:headEnd/>
              <a:tailEnd/>
            </a:ln>
          </p:spPr>
          <p:txBody>
            <a:bodyPr wrap="none" anchor="ctr"/>
            <a:lstStyle/>
            <a:p>
              <a:endParaRPr lang="fr-FR"/>
            </a:p>
          </p:txBody>
        </p:sp>
        <p:sp>
          <p:nvSpPr>
            <p:cNvPr id="37334" name="Rectangle 207"/>
            <p:cNvSpPr>
              <a:spLocks noChangeArrowheads="1"/>
            </p:cNvSpPr>
            <p:nvPr/>
          </p:nvSpPr>
          <p:spPr bwMode="auto">
            <a:xfrm>
              <a:off x="4272" y="2976"/>
              <a:ext cx="192" cy="192"/>
            </a:xfrm>
            <a:prstGeom prst="rect">
              <a:avLst/>
            </a:prstGeom>
            <a:noFill/>
            <a:ln w="9525" algn="ctr">
              <a:solidFill>
                <a:schemeClr val="tx1"/>
              </a:solidFill>
              <a:miter lim="800000"/>
              <a:headEnd/>
              <a:tailEnd/>
            </a:ln>
          </p:spPr>
          <p:txBody>
            <a:bodyPr wrap="none" anchor="ctr"/>
            <a:lstStyle/>
            <a:p>
              <a:endParaRPr lang="fr-FR"/>
            </a:p>
          </p:txBody>
        </p:sp>
        <p:sp>
          <p:nvSpPr>
            <p:cNvPr id="37335" name="Rectangle 208"/>
            <p:cNvSpPr>
              <a:spLocks noChangeArrowheads="1"/>
            </p:cNvSpPr>
            <p:nvPr/>
          </p:nvSpPr>
          <p:spPr bwMode="auto">
            <a:xfrm>
              <a:off x="4080" y="316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36" name="Rectangle 209"/>
            <p:cNvSpPr>
              <a:spLocks noChangeArrowheads="1"/>
            </p:cNvSpPr>
            <p:nvPr/>
          </p:nvSpPr>
          <p:spPr bwMode="auto">
            <a:xfrm>
              <a:off x="4272" y="316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37" name="Rectangle 210"/>
            <p:cNvSpPr>
              <a:spLocks noChangeArrowheads="1"/>
            </p:cNvSpPr>
            <p:nvPr/>
          </p:nvSpPr>
          <p:spPr bwMode="auto">
            <a:xfrm>
              <a:off x="4464" y="2976"/>
              <a:ext cx="192" cy="192"/>
            </a:xfrm>
            <a:prstGeom prst="rect">
              <a:avLst/>
            </a:prstGeom>
            <a:noFill/>
            <a:ln w="9525" algn="ctr">
              <a:solidFill>
                <a:schemeClr val="tx1"/>
              </a:solidFill>
              <a:miter lim="800000"/>
              <a:headEnd/>
              <a:tailEnd/>
            </a:ln>
          </p:spPr>
          <p:txBody>
            <a:bodyPr wrap="none" anchor="ctr"/>
            <a:lstStyle/>
            <a:p>
              <a:endParaRPr lang="fr-FR"/>
            </a:p>
          </p:txBody>
        </p:sp>
        <p:sp>
          <p:nvSpPr>
            <p:cNvPr id="37338" name="Rectangle 211"/>
            <p:cNvSpPr>
              <a:spLocks noChangeArrowheads="1"/>
            </p:cNvSpPr>
            <p:nvPr/>
          </p:nvSpPr>
          <p:spPr bwMode="auto">
            <a:xfrm>
              <a:off x="4656" y="2976"/>
              <a:ext cx="192" cy="192"/>
            </a:xfrm>
            <a:prstGeom prst="rect">
              <a:avLst/>
            </a:prstGeom>
            <a:noFill/>
            <a:ln w="9525" algn="ctr">
              <a:solidFill>
                <a:schemeClr val="tx1"/>
              </a:solidFill>
              <a:miter lim="800000"/>
              <a:headEnd/>
              <a:tailEnd/>
            </a:ln>
          </p:spPr>
          <p:txBody>
            <a:bodyPr wrap="none" anchor="ctr"/>
            <a:lstStyle/>
            <a:p>
              <a:endParaRPr lang="fr-FR"/>
            </a:p>
          </p:txBody>
        </p:sp>
        <p:sp>
          <p:nvSpPr>
            <p:cNvPr id="37339" name="Rectangle 212"/>
            <p:cNvSpPr>
              <a:spLocks noChangeArrowheads="1"/>
            </p:cNvSpPr>
            <p:nvPr/>
          </p:nvSpPr>
          <p:spPr bwMode="auto">
            <a:xfrm>
              <a:off x="4464" y="316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40" name="Rectangle 213"/>
            <p:cNvSpPr>
              <a:spLocks noChangeArrowheads="1"/>
            </p:cNvSpPr>
            <p:nvPr/>
          </p:nvSpPr>
          <p:spPr bwMode="auto">
            <a:xfrm>
              <a:off x="4656" y="316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41" name="Rectangle 214"/>
            <p:cNvSpPr>
              <a:spLocks noChangeArrowheads="1"/>
            </p:cNvSpPr>
            <p:nvPr/>
          </p:nvSpPr>
          <p:spPr bwMode="auto">
            <a:xfrm>
              <a:off x="3696" y="3360"/>
              <a:ext cx="192" cy="192"/>
            </a:xfrm>
            <a:prstGeom prst="rect">
              <a:avLst/>
            </a:prstGeom>
            <a:noFill/>
            <a:ln w="9525" algn="ctr">
              <a:solidFill>
                <a:schemeClr val="tx1"/>
              </a:solidFill>
              <a:miter lim="800000"/>
              <a:headEnd/>
              <a:tailEnd/>
            </a:ln>
          </p:spPr>
          <p:txBody>
            <a:bodyPr wrap="none" anchor="ctr"/>
            <a:lstStyle/>
            <a:p>
              <a:endParaRPr lang="fr-FR"/>
            </a:p>
          </p:txBody>
        </p:sp>
        <p:sp>
          <p:nvSpPr>
            <p:cNvPr id="37342" name="Rectangle 215"/>
            <p:cNvSpPr>
              <a:spLocks noChangeArrowheads="1"/>
            </p:cNvSpPr>
            <p:nvPr/>
          </p:nvSpPr>
          <p:spPr bwMode="auto">
            <a:xfrm>
              <a:off x="3888" y="3360"/>
              <a:ext cx="192" cy="192"/>
            </a:xfrm>
            <a:prstGeom prst="rect">
              <a:avLst/>
            </a:prstGeom>
            <a:noFill/>
            <a:ln w="9525" algn="ctr">
              <a:solidFill>
                <a:schemeClr val="tx1"/>
              </a:solidFill>
              <a:miter lim="800000"/>
              <a:headEnd/>
              <a:tailEnd/>
            </a:ln>
          </p:spPr>
          <p:txBody>
            <a:bodyPr wrap="none" anchor="ctr"/>
            <a:lstStyle/>
            <a:p>
              <a:endParaRPr lang="fr-FR"/>
            </a:p>
          </p:txBody>
        </p:sp>
        <p:sp>
          <p:nvSpPr>
            <p:cNvPr id="37343" name="Rectangle 216"/>
            <p:cNvSpPr>
              <a:spLocks noChangeArrowheads="1"/>
            </p:cNvSpPr>
            <p:nvPr/>
          </p:nvSpPr>
          <p:spPr bwMode="auto">
            <a:xfrm>
              <a:off x="3696" y="355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44" name="Rectangle 217"/>
            <p:cNvSpPr>
              <a:spLocks noChangeArrowheads="1"/>
            </p:cNvSpPr>
            <p:nvPr/>
          </p:nvSpPr>
          <p:spPr bwMode="auto">
            <a:xfrm>
              <a:off x="3888" y="355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45" name="Rectangle 218"/>
            <p:cNvSpPr>
              <a:spLocks noChangeArrowheads="1"/>
            </p:cNvSpPr>
            <p:nvPr/>
          </p:nvSpPr>
          <p:spPr bwMode="auto">
            <a:xfrm>
              <a:off x="4080" y="3360"/>
              <a:ext cx="192" cy="192"/>
            </a:xfrm>
            <a:prstGeom prst="rect">
              <a:avLst/>
            </a:prstGeom>
            <a:noFill/>
            <a:ln w="9525" algn="ctr">
              <a:solidFill>
                <a:schemeClr val="tx1"/>
              </a:solidFill>
              <a:miter lim="800000"/>
              <a:headEnd/>
              <a:tailEnd/>
            </a:ln>
          </p:spPr>
          <p:txBody>
            <a:bodyPr wrap="none" anchor="ctr"/>
            <a:lstStyle/>
            <a:p>
              <a:endParaRPr lang="fr-FR"/>
            </a:p>
          </p:txBody>
        </p:sp>
        <p:sp>
          <p:nvSpPr>
            <p:cNvPr id="37346" name="Rectangle 219"/>
            <p:cNvSpPr>
              <a:spLocks noChangeArrowheads="1"/>
            </p:cNvSpPr>
            <p:nvPr/>
          </p:nvSpPr>
          <p:spPr bwMode="auto">
            <a:xfrm>
              <a:off x="4272" y="3360"/>
              <a:ext cx="192" cy="192"/>
            </a:xfrm>
            <a:prstGeom prst="rect">
              <a:avLst/>
            </a:prstGeom>
            <a:noFill/>
            <a:ln w="9525" algn="ctr">
              <a:solidFill>
                <a:schemeClr val="tx1"/>
              </a:solidFill>
              <a:miter lim="800000"/>
              <a:headEnd/>
              <a:tailEnd/>
            </a:ln>
          </p:spPr>
          <p:txBody>
            <a:bodyPr wrap="none" anchor="ctr"/>
            <a:lstStyle/>
            <a:p>
              <a:endParaRPr lang="fr-FR"/>
            </a:p>
          </p:txBody>
        </p:sp>
        <p:sp>
          <p:nvSpPr>
            <p:cNvPr id="37347" name="Rectangle 220"/>
            <p:cNvSpPr>
              <a:spLocks noChangeArrowheads="1"/>
            </p:cNvSpPr>
            <p:nvPr/>
          </p:nvSpPr>
          <p:spPr bwMode="auto">
            <a:xfrm>
              <a:off x="4080" y="355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48" name="Rectangle 221"/>
            <p:cNvSpPr>
              <a:spLocks noChangeArrowheads="1"/>
            </p:cNvSpPr>
            <p:nvPr/>
          </p:nvSpPr>
          <p:spPr bwMode="auto">
            <a:xfrm>
              <a:off x="4272" y="355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49" name="Rectangle 222"/>
            <p:cNvSpPr>
              <a:spLocks noChangeArrowheads="1"/>
            </p:cNvSpPr>
            <p:nvPr/>
          </p:nvSpPr>
          <p:spPr bwMode="auto">
            <a:xfrm>
              <a:off x="4464" y="3360"/>
              <a:ext cx="192" cy="192"/>
            </a:xfrm>
            <a:prstGeom prst="rect">
              <a:avLst/>
            </a:prstGeom>
            <a:noFill/>
            <a:ln w="9525" algn="ctr">
              <a:solidFill>
                <a:schemeClr val="tx1"/>
              </a:solidFill>
              <a:miter lim="800000"/>
              <a:headEnd/>
              <a:tailEnd/>
            </a:ln>
          </p:spPr>
          <p:txBody>
            <a:bodyPr wrap="none" anchor="ctr"/>
            <a:lstStyle/>
            <a:p>
              <a:endParaRPr lang="fr-FR"/>
            </a:p>
          </p:txBody>
        </p:sp>
        <p:sp>
          <p:nvSpPr>
            <p:cNvPr id="37350" name="Rectangle 223"/>
            <p:cNvSpPr>
              <a:spLocks noChangeArrowheads="1"/>
            </p:cNvSpPr>
            <p:nvPr/>
          </p:nvSpPr>
          <p:spPr bwMode="auto">
            <a:xfrm>
              <a:off x="4656" y="3360"/>
              <a:ext cx="192" cy="192"/>
            </a:xfrm>
            <a:prstGeom prst="rect">
              <a:avLst/>
            </a:prstGeom>
            <a:noFill/>
            <a:ln w="9525" algn="ctr">
              <a:solidFill>
                <a:schemeClr val="tx1"/>
              </a:solidFill>
              <a:miter lim="800000"/>
              <a:headEnd/>
              <a:tailEnd/>
            </a:ln>
          </p:spPr>
          <p:txBody>
            <a:bodyPr wrap="none" anchor="ctr"/>
            <a:lstStyle/>
            <a:p>
              <a:endParaRPr lang="fr-FR"/>
            </a:p>
          </p:txBody>
        </p:sp>
        <p:sp>
          <p:nvSpPr>
            <p:cNvPr id="37351" name="Rectangle 224"/>
            <p:cNvSpPr>
              <a:spLocks noChangeArrowheads="1"/>
            </p:cNvSpPr>
            <p:nvPr/>
          </p:nvSpPr>
          <p:spPr bwMode="auto">
            <a:xfrm>
              <a:off x="4464" y="355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52" name="Rectangle 225"/>
            <p:cNvSpPr>
              <a:spLocks noChangeArrowheads="1"/>
            </p:cNvSpPr>
            <p:nvPr/>
          </p:nvSpPr>
          <p:spPr bwMode="auto">
            <a:xfrm>
              <a:off x="4656" y="3552"/>
              <a:ext cx="192" cy="192"/>
            </a:xfrm>
            <a:prstGeom prst="rect">
              <a:avLst/>
            </a:prstGeom>
            <a:noFill/>
            <a:ln w="9525" algn="ctr">
              <a:solidFill>
                <a:schemeClr val="tx1"/>
              </a:solidFill>
              <a:miter lim="800000"/>
              <a:headEnd/>
              <a:tailEnd/>
            </a:ln>
          </p:spPr>
          <p:txBody>
            <a:bodyPr wrap="none" anchor="ctr"/>
            <a:lstStyle/>
            <a:p>
              <a:endParaRPr lang="fr-FR"/>
            </a:p>
          </p:txBody>
        </p:sp>
      </p:grpSp>
      <p:sp>
        <p:nvSpPr>
          <p:cNvPr id="21638" name="Rectangle 134"/>
          <p:cNvSpPr>
            <a:spLocks noChangeArrowheads="1"/>
          </p:cNvSpPr>
          <p:nvPr/>
        </p:nvSpPr>
        <p:spPr bwMode="auto">
          <a:xfrm>
            <a:off x="1905000" y="4953000"/>
            <a:ext cx="304800" cy="304800"/>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639" name="Rectangle 135"/>
          <p:cNvSpPr>
            <a:spLocks noChangeArrowheads="1"/>
          </p:cNvSpPr>
          <p:nvPr/>
        </p:nvSpPr>
        <p:spPr bwMode="auto">
          <a:xfrm>
            <a:off x="2514600" y="4953000"/>
            <a:ext cx="304800" cy="304800"/>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640" name="Rectangle 136"/>
          <p:cNvSpPr>
            <a:spLocks noChangeArrowheads="1"/>
          </p:cNvSpPr>
          <p:nvPr/>
        </p:nvSpPr>
        <p:spPr bwMode="auto">
          <a:xfrm>
            <a:off x="1905000" y="5562600"/>
            <a:ext cx="304800" cy="304800"/>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641" name="Rectangle 137"/>
          <p:cNvSpPr>
            <a:spLocks noChangeArrowheads="1"/>
          </p:cNvSpPr>
          <p:nvPr/>
        </p:nvSpPr>
        <p:spPr bwMode="auto">
          <a:xfrm>
            <a:off x="2514600" y="5562600"/>
            <a:ext cx="304800" cy="304800"/>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642" name="Rectangle 138"/>
          <p:cNvSpPr>
            <a:spLocks noChangeArrowheads="1"/>
          </p:cNvSpPr>
          <p:nvPr/>
        </p:nvSpPr>
        <p:spPr bwMode="auto">
          <a:xfrm>
            <a:off x="3124200" y="4953000"/>
            <a:ext cx="304800" cy="304800"/>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643" name="Rectangle 139"/>
          <p:cNvSpPr>
            <a:spLocks noChangeArrowheads="1"/>
          </p:cNvSpPr>
          <p:nvPr/>
        </p:nvSpPr>
        <p:spPr bwMode="auto">
          <a:xfrm>
            <a:off x="3124200" y="5562600"/>
            <a:ext cx="304800" cy="304800"/>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644" name="Rectangle 140"/>
          <p:cNvSpPr>
            <a:spLocks noChangeArrowheads="1"/>
          </p:cNvSpPr>
          <p:nvPr/>
        </p:nvSpPr>
        <p:spPr bwMode="auto">
          <a:xfrm>
            <a:off x="1905000" y="6172200"/>
            <a:ext cx="304800" cy="304800"/>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645" name="Rectangle 141"/>
          <p:cNvSpPr>
            <a:spLocks noChangeArrowheads="1"/>
          </p:cNvSpPr>
          <p:nvPr/>
        </p:nvSpPr>
        <p:spPr bwMode="auto">
          <a:xfrm>
            <a:off x="2514600" y="6172200"/>
            <a:ext cx="304800" cy="304800"/>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646" name="Rectangle 142"/>
          <p:cNvSpPr>
            <a:spLocks noChangeArrowheads="1"/>
          </p:cNvSpPr>
          <p:nvPr/>
        </p:nvSpPr>
        <p:spPr bwMode="auto">
          <a:xfrm>
            <a:off x="3124200" y="6172200"/>
            <a:ext cx="304800" cy="304800"/>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620" name="Rectangle 116"/>
          <p:cNvSpPr>
            <a:spLocks noChangeArrowheads="1"/>
          </p:cNvSpPr>
          <p:nvPr/>
        </p:nvSpPr>
        <p:spPr bwMode="auto">
          <a:xfrm>
            <a:off x="1905000" y="4648200"/>
            <a:ext cx="304800" cy="304800"/>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21621" name="Rectangle 117"/>
          <p:cNvSpPr>
            <a:spLocks noChangeArrowheads="1"/>
          </p:cNvSpPr>
          <p:nvPr/>
        </p:nvSpPr>
        <p:spPr bwMode="auto">
          <a:xfrm>
            <a:off x="2514600" y="4648200"/>
            <a:ext cx="304800" cy="304800"/>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21622" name="Rectangle 118"/>
          <p:cNvSpPr>
            <a:spLocks noChangeArrowheads="1"/>
          </p:cNvSpPr>
          <p:nvPr/>
        </p:nvSpPr>
        <p:spPr bwMode="auto">
          <a:xfrm>
            <a:off x="1905000" y="5257800"/>
            <a:ext cx="304800" cy="304800"/>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21623" name="Rectangle 119"/>
          <p:cNvSpPr>
            <a:spLocks noChangeArrowheads="1"/>
          </p:cNvSpPr>
          <p:nvPr/>
        </p:nvSpPr>
        <p:spPr bwMode="auto">
          <a:xfrm>
            <a:off x="2514600" y="5257800"/>
            <a:ext cx="304800" cy="304800"/>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21624" name="Rectangle 120"/>
          <p:cNvSpPr>
            <a:spLocks noChangeArrowheads="1"/>
          </p:cNvSpPr>
          <p:nvPr/>
        </p:nvSpPr>
        <p:spPr bwMode="auto">
          <a:xfrm>
            <a:off x="3124200" y="4648200"/>
            <a:ext cx="304800" cy="304800"/>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21625" name="Rectangle 121"/>
          <p:cNvSpPr>
            <a:spLocks noChangeArrowheads="1"/>
          </p:cNvSpPr>
          <p:nvPr/>
        </p:nvSpPr>
        <p:spPr bwMode="auto">
          <a:xfrm>
            <a:off x="3124200" y="5257800"/>
            <a:ext cx="304800" cy="304800"/>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21626" name="Rectangle 122"/>
          <p:cNvSpPr>
            <a:spLocks noChangeArrowheads="1"/>
          </p:cNvSpPr>
          <p:nvPr/>
        </p:nvSpPr>
        <p:spPr bwMode="auto">
          <a:xfrm>
            <a:off x="1905000" y="5867400"/>
            <a:ext cx="304800" cy="304800"/>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21627" name="Rectangle 123"/>
          <p:cNvSpPr>
            <a:spLocks noChangeArrowheads="1"/>
          </p:cNvSpPr>
          <p:nvPr/>
        </p:nvSpPr>
        <p:spPr bwMode="auto">
          <a:xfrm>
            <a:off x="2514600" y="5867400"/>
            <a:ext cx="304800" cy="304800"/>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21628" name="Rectangle 124"/>
          <p:cNvSpPr>
            <a:spLocks noChangeArrowheads="1"/>
          </p:cNvSpPr>
          <p:nvPr/>
        </p:nvSpPr>
        <p:spPr bwMode="auto">
          <a:xfrm>
            <a:off x="3124200" y="5867400"/>
            <a:ext cx="304800" cy="304800"/>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21629" name="Rectangle 125"/>
          <p:cNvSpPr>
            <a:spLocks noChangeArrowheads="1"/>
          </p:cNvSpPr>
          <p:nvPr/>
        </p:nvSpPr>
        <p:spPr bwMode="auto">
          <a:xfrm>
            <a:off x="2209800" y="4648200"/>
            <a:ext cx="304800" cy="304800"/>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21630" name="Rectangle 126"/>
          <p:cNvSpPr>
            <a:spLocks noChangeArrowheads="1"/>
          </p:cNvSpPr>
          <p:nvPr/>
        </p:nvSpPr>
        <p:spPr bwMode="auto">
          <a:xfrm>
            <a:off x="2819400" y="4648200"/>
            <a:ext cx="304800" cy="304800"/>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21631" name="Rectangle 127"/>
          <p:cNvSpPr>
            <a:spLocks noChangeArrowheads="1"/>
          </p:cNvSpPr>
          <p:nvPr/>
        </p:nvSpPr>
        <p:spPr bwMode="auto">
          <a:xfrm>
            <a:off x="2209800" y="5257800"/>
            <a:ext cx="304800" cy="304800"/>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21632" name="Rectangle 128"/>
          <p:cNvSpPr>
            <a:spLocks noChangeArrowheads="1"/>
          </p:cNvSpPr>
          <p:nvPr/>
        </p:nvSpPr>
        <p:spPr bwMode="auto">
          <a:xfrm>
            <a:off x="2819400" y="5257800"/>
            <a:ext cx="304800" cy="304800"/>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21633" name="Rectangle 129"/>
          <p:cNvSpPr>
            <a:spLocks noChangeArrowheads="1"/>
          </p:cNvSpPr>
          <p:nvPr/>
        </p:nvSpPr>
        <p:spPr bwMode="auto">
          <a:xfrm>
            <a:off x="3429000" y="4648200"/>
            <a:ext cx="304800" cy="304800"/>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21634" name="Rectangle 130"/>
          <p:cNvSpPr>
            <a:spLocks noChangeArrowheads="1"/>
          </p:cNvSpPr>
          <p:nvPr/>
        </p:nvSpPr>
        <p:spPr bwMode="auto">
          <a:xfrm>
            <a:off x="3429000" y="5257800"/>
            <a:ext cx="304800" cy="304800"/>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21635" name="Rectangle 131"/>
          <p:cNvSpPr>
            <a:spLocks noChangeArrowheads="1"/>
          </p:cNvSpPr>
          <p:nvPr/>
        </p:nvSpPr>
        <p:spPr bwMode="auto">
          <a:xfrm>
            <a:off x="2209800" y="5867400"/>
            <a:ext cx="304800" cy="304800"/>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21636" name="Rectangle 132"/>
          <p:cNvSpPr>
            <a:spLocks noChangeArrowheads="1"/>
          </p:cNvSpPr>
          <p:nvPr/>
        </p:nvSpPr>
        <p:spPr bwMode="auto">
          <a:xfrm>
            <a:off x="2819400" y="5867400"/>
            <a:ext cx="304800" cy="304800"/>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21637" name="Rectangle 133"/>
          <p:cNvSpPr>
            <a:spLocks noChangeArrowheads="1"/>
          </p:cNvSpPr>
          <p:nvPr/>
        </p:nvSpPr>
        <p:spPr bwMode="auto">
          <a:xfrm>
            <a:off x="3429000" y="5867400"/>
            <a:ext cx="304800" cy="304800"/>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21647" name="Rectangle 143"/>
          <p:cNvSpPr>
            <a:spLocks noChangeArrowheads="1"/>
          </p:cNvSpPr>
          <p:nvPr/>
        </p:nvSpPr>
        <p:spPr bwMode="auto">
          <a:xfrm>
            <a:off x="2209800" y="4953000"/>
            <a:ext cx="304800" cy="304800"/>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21648" name="Rectangle 144"/>
          <p:cNvSpPr>
            <a:spLocks noChangeArrowheads="1"/>
          </p:cNvSpPr>
          <p:nvPr/>
        </p:nvSpPr>
        <p:spPr bwMode="auto">
          <a:xfrm>
            <a:off x="2819400" y="4953000"/>
            <a:ext cx="304800" cy="304800"/>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21649" name="Rectangle 145"/>
          <p:cNvSpPr>
            <a:spLocks noChangeArrowheads="1"/>
          </p:cNvSpPr>
          <p:nvPr/>
        </p:nvSpPr>
        <p:spPr bwMode="auto">
          <a:xfrm>
            <a:off x="2209800" y="5562600"/>
            <a:ext cx="304800" cy="304800"/>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21650" name="Rectangle 146"/>
          <p:cNvSpPr>
            <a:spLocks noChangeArrowheads="1"/>
          </p:cNvSpPr>
          <p:nvPr/>
        </p:nvSpPr>
        <p:spPr bwMode="auto">
          <a:xfrm>
            <a:off x="2819400" y="5562600"/>
            <a:ext cx="304800" cy="304800"/>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21651" name="Rectangle 147"/>
          <p:cNvSpPr>
            <a:spLocks noChangeArrowheads="1"/>
          </p:cNvSpPr>
          <p:nvPr/>
        </p:nvSpPr>
        <p:spPr bwMode="auto">
          <a:xfrm>
            <a:off x="3429000" y="4953000"/>
            <a:ext cx="304800" cy="304800"/>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21652" name="Rectangle 148"/>
          <p:cNvSpPr>
            <a:spLocks noChangeArrowheads="1"/>
          </p:cNvSpPr>
          <p:nvPr/>
        </p:nvSpPr>
        <p:spPr bwMode="auto">
          <a:xfrm>
            <a:off x="3429000" y="5562600"/>
            <a:ext cx="304800" cy="304800"/>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21653" name="Rectangle 149"/>
          <p:cNvSpPr>
            <a:spLocks noChangeArrowheads="1"/>
          </p:cNvSpPr>
          <p:nvPr/>
        </p:nvSpPr>
        <p:spPr bwMode="auto">
          <a:xfrm>
            <a:off x="2209800" y="6172200"/>
            <a:ext cx="304800" cy="304800"/>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21654" name="Rectangle 150"/>
          <p:cNvSpPr>
            <a:spLocks noChangeArrowheads="1"/>
          </p:cNvSpPr>
          <p:nvPr/>
        </p:nvSpPr>
        <p:spPr bwMode="auto">
          <a:xfrm>
            <a:off x="2819400" y="6172200"/>
            <a:ext cx="304800" cy="304800"/>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21655" name="Rectangle 151"/>
          <p:cNvSpPr>
            <a:spLocks noChangeArrowheads="1"/>
          </p:cNvSpPr>
          <p:nvPr/>
        </p:nvSpPr>
        <p:spPr bwMode="auto">
          <a:xfrm>
            <a:off x="3429000" y="6172200"/>
            <a:ext cx="304800" cy="304800"/>
          </a:xfrm>
          <a:prstGeom prst="rect">
            <a:avLst/>
          </a:prstGeom>
          <a:solidFill>
            <a:schemeClr val="folHlink"/>
          </a:solidFill>
          <a:ln w="9525" algn="ctr">
            <a:solidFill>
              <a:schemeClr val="tx1"/>
            </a:solidFill>
            <a:miter lim="800000"/>
            <a:headEnd/>
            <a:tailEnd/>
          </a:ln>
        </p:spPr>
        <p:txBody>
          <a:bodyPr wrap="none" anchor="ctr"/>
          <a:lstStyle/>
          <a:p>
            <a:endParaRPr lang="fr-FR"/>
          </a:p>
        </p:txBody>
      </p:sp>
      <p:grpSp>
        <p:nvGrpSpPr>
          <p:cNvPr id="4" name="Group 648"/>
          <p:cNvGrpSpPr>
            <a:grpSpLocks/>
          </p:cNvGrpSpPr>
          <p:nvPr/>
        </p:nvGrpSpPr>
        <p:grpSpPr bwMode="auto">
          <a:xfrm>
            <a:off x="3276600" y="1600200"/>
            <a:ext cx="19812000" cy="1828800"/>
            <a:chOff x="-1536" y="1008"/>
            <a:chExt cx="12480" cy="1152"/>
          </a:xfrm>
        </p:grpSpPr>
        <p:grpSp>
          <p:nvGrpSpPr>
            <p:cNvPr id="5" name="Group 334"/>
            <p:cNvGrpSpPr>
              <a:grpSpLocks/>
            </p:cNvGrpSpPr>
            <p:nvPr/>
          </p:nvGrpSpPr>
          <p:grpSpPr bwMode="auto">
            <a:xfrm>
              <a:off x="1200" y="1008"/>
              <a:ext cx="1536" cy="1152"/>
              <a:chOff x="1200" y="1008"/>
              <a:chExt cx="1536" cy="1152"/>
            </a:xfrm>
          </p:grpSpPr>
          <p:grpSp>
            <p:nvGrpSpPr>
              <p:cNvPr id="6" name="Group 53"/>
              <p:cNvGrpSpPr>
                <a:grpSpLocks/>
              </p:cNvGrpSpPr>
              <p:nvPr/>
            </p:nvGrpSpPr>
            <p:grpSpPr bwMode="auto">
              <a:xfrm>
                <a:off x="1200" y="1008"/>
                <a:ext cx="1344" cy="960"/>
                <a:chOff x="2976" y="1344"/>
                <a:chExt cx="1344" cy="960"/>
              </a:xfrm>
            </p:grpSpPr>
            <p:sp>
              <p:nvSpPr>
                <p:cNvPr id="37305" name="Rectangle 5"/>
                <p:cNvSpPr>
                  <a:spLocks noChangeArrowheads="1"/>
                </p:cNvSpPr>
                <p:nvPr/>
              </p:nvSpPr>
              <p:spPr bwMode="auto">
                <a:xfrm>
                  <a:off x="2976"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306" name="Rectangle 9"/>
                <p:cNvSpPr>
                  <a:spLocks noChangeArrowheads="1"/>
                </p:cNvSpPr>
                <p:nvPr/>
              </p:nvSpPr>
              <p:spPr bwMode="auto">
                <a:xfrm>
                  <a:off x="3360"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307" name="Rectangle 13"/>
                <p:cNvSpPr>
                  <a:spLocks noChangeArrowheads="1"/>
                </p:cNvSpPr>
                <p:nvPr/>
              </p:nvSpPr>
              <p:spPr bwMode="auto">
                <a:xfrm>
                  <a:off x="2976"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308" name="Rectangle 17"/>
                <p:cNvSpPr>
                  <a:spLocks noChangeArrowheads="1"/>
                </p:cNvSpPr>
                <p:nvPr/>
              </p:nvSpPr>
              <p:spPr bwMode="auto">
                <a:xfrm>
                  <a:off x="3360"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309" name="Rectangle 21"/>
                <p:cNvSpPr>
                  <a:spLocks noChangeArrowheads="1"/>
                </p:cNvSpPr>
                <p:nvPr/>
              </p:nvSpPr>
              <p:spPr bwMode="auto">
                <a:xfrm>
                  <a:off x="3744"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310" name="Rectangle 25"/>
                <p:cNvSpPr>
                  <a:spLocks noChangeArrowheads="1"/>
                </p:cNvSpPr>
                <p:nvPr/>
              </p:nvSpPr>
              <p:spPr bwMode="auto">
                <a:xfrm>
                  <a:off x="3744"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311" name="Rectangle 29"/>
                <p:cNvSpPr>
                  <a:spLocks noChangeArrowheads="1"/>
                </p:cNvSpPr>
                <p:nvPr/>
              </p:nvSpPr>
              <p:spPr bwMode="auto">
                <a:xfrm>
                  <a:off x="2976"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312" name="Rectangle 33"/>
                <p:cNvSpPr>
                  <a:spLocks noChangeArrowheads="1"/>
                </p:cNvSpPr>
                <p:nvPr/>
              </p:nvSpPr>
              <p:spPr bwMode="auto">
                <a:xfrm>
                  <a:off x="3360"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313" name="Rectangle 37"/>
                <p:cNvSpPr>
                  <a:spLocks noChangeArrowheads="1"/>
                </p:cNvSpPr>
                <p:nvPr/>
              </p:nvSpPr>
              <p:spPr bwMode="auto">
                <a:xfrm>
                  <a:off x="3744"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314" name="Rectangle 41"/>
                <p:cNvSpPr>
                  <a:spLocks noChangeArrowheads="1"/>
                </p:cNvSpPr>
                <p:nvPr/>
              </p:nvSpPr>
              <p:spPr bwMode="auto">
                <a:xfrm>
                  <a:off x="4128"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315" name="Rectangle 45"/>
                <p:cNvSpPr>
                  <a:spLocks noChangeArrowheads="1"/>
                </p:cNvSpPr>
                <p:nvPr/>
              </p:nvSpPr>
              <p:spPr bwMode="auto">
                <a:xfrm>
                  <a:off x="4128"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316" name="Rectangle 49"/>
                <p:cNvSpPr>
                  <a:spLocks noChangeArrowheads="1"/>
                </p:cNvSpPr>
                <p:nvPr/>
              </p:nvSpPr>
              <p:spPr bwMode="auto">
                <a:xfrm>
                  <a:off x="4128"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grpSp>
          <p:grpSp>
            <p:nvGrpSpPr>
              <p:cNvPr id="7" name="Group 113"/>
              <p:cNvGrpSpPr>
                <a:grpSpLocks/>
              </p:cNvGrpSpPr>
              <p:nvPr/>
            </p:nvGrpSpPr>
            <p:grpSpPr bwMode="auto">
              <a:xfrm>
                <a:off x="1200" y="1008"/>
                <a:ext cx="1536" cy="1152"/>
                <a:chOff x="2976" y="2592"/>
                <a:chExt cx="1536" cy="1152"/>
              </a:xfrm>
            </p:grpSpPr>
            <p:grpSp>
              <p:nvGrpSpPr>
                <p:cNvPr id="8" name="Group 61"/>
                <p:cNvGrpSpPr>
                  <a:grpSpLocks/>
                </p:cNvGrpSpPr>
                <p:nvPr/>
              </p:nvGrpSpPr>
              <p:grpSpPr bwMode="auto">
                <a:xfrm>
                  <a:off x="2976" y="2592"/>
                  <a:ext cx="1344" cy="960"/>
                  <a:chOff x="2976" y="1344"/>
                  <a:chExt cx="1344" cy="960"/>
                </a:xfrm>
              </p:grpSpPr>
              <p:sp>
                <p:nvSpPr>
                  <p:cNvPr id="37293" name="Rectangle 62"/>
                  <p:cNvSpPr>
                    <a:spLocks noChangeArrowheads="1"/>
                  </p:cNvSpPr>
                  <p:nvPr/>
                </p:nvSpPr>
                <p:spPr bwMode="auto">
                  <a:xfrm>
                    <a:off x="2976"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94" name="Rectangle 63"/>
                  <p:cNvSpPr>
                    <a:spLocks noChangeArrowheads="1"/>
                  </p:cNvSpPr>
                  <p:nvPr/>
                </p:nvSpPr>
                <p:spPr bwMode="auto">
                  <a:xfrm>
                    <a:off x="3360"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95" name="Rectangle 64"/>
                  <p:cNvSpPr>
                    <a:spLocks noChangeArrowheads="1"/>
                  </p:cNvSpPr>
                  <p:nvPr/>
                </p:nvSpPr>
                <p:spPr bwMode="auto">
                  <a:xfrm>
                    <a:off x="2976"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96" name="Rectangle 65"/>
                  <p:cNvSpPr>
                    <a:spLocks noChangeArrowheads="1"/>
                  </p:cNvSpPr>
                  <p:nvPr/>
                </p:nvSpPr>
                <p:spPr bwMode="auto">
                  <a:xfrm>
                    <a:off x="3360"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97" name="Rectangle 66"/>
                  <p:cNvSpPr>
                    <a:spLocks noChangeArrowheads="1"/>
                  </p:cNvSpPr>
                  <p:nvPr/>
                </p:nvSpPr>
                <p:spPr bwMode="auto">
                  <a:xfrm>
                    <a:off x="3744"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98" name="Rectangle 67"/>
                  <p:cNvSpPr>
                    <a:spLocks noChangeArrowheads="1"/>
                  </p:cNvSpPr>
                  <p:nvPr/>
                </p:nvSpPr>
                <p:spPr bwMode="auto">
                  <a:xfrm>
                    <a:off x="3744"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99" name="Rectangle 68"/>
                  <p:cNvSpPr>
                    <a:spLocks noChangeArrowheads="1"/>
                  </p:cNvSpPr>
                  <p:nvPr/>
                </p:nvSpPr>
                <p:spPr bwMode="auto">
                  <a:xfrm>
                    <a:off x="2976"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00" name="Rectangle 69"/>
                  <p:cNvSpPr>
                    <a:spLocks noChangeArrowheads="1"/>
                  </p:cNvSpPr>
                  <p:nvPr/>
                </p:nvSpPr>
                <p:spPr bwMode="auto">
                  <a:xfrm>
                    <a:off x="3360"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01" name="Rectangle 70"/>
                  <p:cNvSpPr>
                    <a:spLocks noChangeArrowheads="1"/>
                  </p:cNvSpPr>
                  <p:nvPr/>
                </p:nvSpPr>
                <p:spPr bwMode="auto">
                  <a:xfrm>
                    <a:off x="3744"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302" name="Rectangle 71"/>
                  <p:cNvSpPr>
                    <a:spLocks noChangeArrowheads="1"/>
                  </p:cNvSpPr>
                  <p:nvPr/>
                </p:nvSpPr>
                <p:spPr bwMode="auto">
                  <a:xfrm>
                    <a:off x="4128"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303" name="Rectangle 72"/>
                  <p:cNvSpPr>
                    <a:spLocks noChangeArrowheads="1"/>
                  </p:cNvSpPr>
                  <p:nvPr/>
                </p:nvSpPr>
                <p:spPr bwMode="auto">
                  <a:xfrm>
                    <a:off x="4128"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304" name="Rectangle 73"/>
                  <p:cNvSpPr>
                    <a:spLocks noChangeArrowheads="1"/>
                  </p:cNvSpPr>
                  <p:nvPr/>
                </p:nvSpPr>
                <p:spPr bwMode="auto">
                  <a:xfrm>
                    <a:off x="4128" y="2112"/>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9" name="Group 74"/>
                <p:cNvGrpSpPr>
                  <a:grpSpLocks/>
                </p:cNvGrpSpPr>
                <p:nvPr/>
              </p:nvGrpSpPr>
              <p:grpSpPr bwMode="auto">
                <a:xfrm>
                  <a:off x="3168" y="2592"/>
                  <a:ext cx="1344" cy="960"/>
                  <a:chOff x="3168" y="1344"/>
                  <a:chExt cx="1344" cy="960"/>
                </a:xfrm>
              </p:grpSpPr>
              <p:sp>
                <p:nvSpPr>
                  <p:cNvPr id="37281" name="Rectangle 75"/>
                  <p:cNvSpPr>
                    <a:spLocks noChangeArrowheads="1"/>
                  </p:cNvSpPr>
                  <p:nvPr/>
                </p:nvSpPr>
                <p:spPr bwMode="auto">
                  <a:xfrm>
                    <a:off x="3168"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82" name="Rectangle 76"/>
                  <p:cNvSpPr>
                    <a:spLocks noChangeArrowheads="1"/>
                  </p:cNvSpPr>
                  <p:nvPr/>
                </p:nvSpPr>
                <p:spPr bwMode="auto">
                  <a:xfrm>
                    <a:off x="3552"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83" name="Rectangle 77"/>
                  <p:cNvSpPr>
                    <a:spLocks noChangeArrowheads="1"/>
                  </p:cNvSpPr>
                  <p:nvPr/>
                </p:nvSpPr>
                <p:spPr bwMode="auto">
                  <a:xfrm>
                    <a:off x="3168"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84" name="Rectangle 78"/>
                  <p:cNvSpPr>
                    <a:spLocks noChangeArrowheads="1"/>
                  </p:cNvSpPr>
                  <p:nvPr/>
                </p:nvSpPr>
                <p:spPr bwMode="auto">
                  <a:xfrm>
                    <a:off x="3552"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85" name="Rectangle 79"/>
                  <p:cNvSpPr>
                    <a:spLocks noChangeArrowheads="1"/>
                  </p:cNvSpPr>
                  <p:nvPr/>
                </p:nvSpPr>
                <p:spPr bwMode="auto">
                  <a:xfrm>
                    <a:off x="3936"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86" name="Rectangle 80"/>
                  <p:cNvSpPr>
                    <a:spLocks noChangeArrowheads="1"/>
                  </p:cNvSpPr>
                  <p:nvPr/>
                </p:nvSpPr>
                <p:spPr bwMode="auto">
                  <a:xfrm>
                    <a:off x="3936"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87" name="Rectangle 81"/>
                  <p:cNvSpPr>
                    <a:spLocks noChangeArrowheads="1"/>
                  </p:cNvSpPr>
                  <p:nvPr/>
                </p:nvSpPr>
                <p:spPr bwMode="auto">
                  <a:xfrm>
                    <a:off x="3168"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288" name="Rectangle 82"/>
                  <p:cNvSpPr>
                    <a:spLocks noChangeArrowheads="1"/>
                  </p:cNvSpPr>
                  <p:nvPr/>
                </p:nvSpPr>
                <p:spPr bwMode="auto">
                  <a:xfrm>
                    <a:off x="3552"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289" name="Rectangle 83"/>
                  <p:cNvSpPr>
                    <a:spLocks noChangeArrowheads="1"/>
                  </p:cNvSpPr>
                  <p:nvPr/>
                </p:nvSpPr>
                <p:spPr bwMode="auto">
                  <a:xfrm>
                    <a:off x="3936"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290" name="Rectangle 84"/>
                  <p:cNvSpPr>
                    <a:spLocks noChangeArrowheads="1"/>
                  </p:cNvSpPr>
                  <p:nvPr/>
                </p:nvSpPr>
                <p:spPr bwMode="auto">
                  <a:xfrm>
                    <a:off x="4320"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91" name="Rectangle 85"/>
                  <p:cNvSpPr>
                    <a:spLocks noChangeArrowheads="1"/>
                  </p:cNvSpPr>
                  <p:nvPr/>
                </p:nvSpPr>
                <p:spPr bwMode="auto">
                  <a:xfrm>
                    <a:off x="4320"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92" name="Rectangle 86"/>
                  <p:cNvSpPr>
                    <a:spLocks noChangeArrowheads="1"/>
                  </p:cNvSpPr>
                  <p:nvPr/>
                </p:nvSpPr>
                <p:spPr bwMode="auto">
                  <a:xfrm>
                    <a:off x="4320" y="2112"/>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10" name="Group 87"/>
                <p:cNvGrpSpPr>
                  <a:grpSpLocks/>
                </p:cNvGrpSpPr>
                <p:nvPr/>
              </p:nvGrpSpPr>
              <p:grpSpPr bwMode="auto">
                <a:xfrm>
                  <a:off x="2976" y="2784"/>
                  <a:ext cx="1344" cy="960"/>
                  <a:chOff x="2976" y="1536"/>
                  <a:chExt cx="1344" cy="960"/>
                </a:xfrm>
              </p:grpSpPr>
              <p:sp>
                <p:nvSpPr>
                  <p:cNvPr id="37269" name="Rectangle 88"/>
                  <p:cNvSpPr>
                    <a:spLocks noChangeArrowheads="1"/>
                  </p:cNvSpPr>
                  <p:nvPr/>
                </p:nvSpPr>
                <p:spPr bwMode="auto">
                  <a:xfrm>
                    <a:off x="2976"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70" name="Rectangle 89"/>
                  <p:cNvSpPr>
                    <a:spLocks noChangeArrowheads="1"/>
                  </p:cNvSpPr>
                  <p:nvPr/>
                </p:nvSpPr>
                <p:spPr bwMode="auto">
                  <a:xfrm>
                    <a:off x="3360"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71" name="Rectangle 90"/>
                  <p:cNvSpPr>
                    <a:spLocks noChangeArrowheads="1"/>
                  </p:cNvSpPr>
                  <p:nvPr/>
                </p:nvSpPr>
                <p:spPr bwMode="auto">
                  <a:xfrm>
                    <a:off x="2976"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72" name="Rectangle 91"/>
                  <p:cNvSpPr>
                    <a:spLocks noChangeArrowheads="1"/>
                  </p:cNvSpPr>
                  <p:nvPr/>
                </p:nvSpPr>
                <p:spPr bwMode="auto">
                  <a:xfrm>
                    <a:off x="3360"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73" name="Rectangle 92"/>
                  <p:cNvSpPr>
                    <a:spLocks noChangeArrowheads="1"/>
                  </p:cNvSpPr>
                  <p:nvPr/>
                </p:nvSpPr>
                <p:spPr bwMode="auto">
                  <a:xfrm>
                    <a:off x="3744"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74" name="Rectangle 93"/>
                  <p:cNvSpPr>
                    <a:spLocks noChangeArrowheads="1"/>
                  </p:cNvSpPr>
                  <p:nvPr/>
                </p:nvSpPr>
                <p:spPr bwMode="auto">
                  <a:xfrm>
                    <a:off x="3744"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75" name="Rectangle 94"/>
                  <p:cNvSpPr>
                    <a:spLocks noChangeArrowheads="1"/>
                  </p:cNvSpPr>
                  <p:nvPr/>
                </p:nvSpPr>
                <p:spPr bwMode="auto">
                  <a:xfrm>
                    <a:off x="2976"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76" name="Rectangle 95"/>
                  <p:cNvSpPr>
                    <a:spLocks noChangeArrowheads="1"/>
                  </p:cNvSpPr>
                  <p:nvPr/>
                </p:nvSpPr>
                <p:spPr bwMode="auto">
                  <a:xfrm>
                    <a:off x="3360"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77" name="Rectangle 96"/>
                  <p:cNvSpPr>
                    <a:spLocks noChangeArrowheads="1"/>
                  </p:cNvSpPr>
                  <p:nvPr/>
                </p:nvSpPr>
                <p:spPr bwMode="auto">
                  <a:xfrm>
                    <a:off x="3744"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78" name="Rectangle 97"/>
                  <p:cNvSpPr>
                    <a:spLocks noChangeArrowheads="1"/>
                  </p:cNvSpPr>
                  <p:nvPr/>
                </p:nvSpPr>
                <p:spPr bwMode="auto">
                  <a:xfrm>
                    <a:off x="4128"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79" name="Rectangle 98"/>
                  <p:cNvSpPr>
                    <a:spLocks noChangeArrowheads="1"/>
                  </p:cNvSpPr>
                  <p:nvPr/>
                </p:nvSpPr>
                <p:spPr bwMode="auto">
                  <a:xfrm>
                    <a:off x="4128"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80" name="Rectangle 99"/>
                  <p:cNvSpPr>
                    <a:spLocks noChangeArrowheads="1"/>
                  </p:cNvSpPr>
                  <p:nvPr/>
                </p:nvSpPr>
                <p:spPr bwMode="auto">
                  <a:xfrm>
                    <a:off x="4128" y="2304"/>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11" name="Group 100"/>
                <p:cNvGrpSpPr>
                  <a:grpSpLocks/>
                </p:cNvGrpSpPr>
                <p:nvPr/>
              </p:nvGrpSpPr>
              <p:grpSpPr bwMode="auto">
                <a:xfrm>
                  <a:off x="3168" y="2784"/>
                  <a:ext cx="1344" cy="960"/>
                  <a:chOff x="3168" y="1536"/>
                  <a:chExt cx="1344" cy="960"/>
                </a:xfrm>
              </p:grpSpPr>
              <p:sp>
                <p:nvSpPr>
                  <p:cNvPr id="37257" name="Rectangle 101"/>
                  <p:cNvSpPr>
                    <a:spLocks noChangeArrowheads="1"/>
                  </p:cNvSpPr>
                  <p:nvPr/>
                </p:nvSpPr>
                <p:spPr bwMode="auto">
                  <a:xfrm>
                    <a:off x="3168"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58" name="Rectangle 102"/>
                  <p:cNvSpPr>
                    <a:spLocks noChangeArrowheads="1"/>
                  </p:cNvSpPr>
                  <p:nvPr/>
                </p:nvSpPr>
                <p:spPr bwMode="auto">
                  <a:xfrm>
                    <a:off x="3552"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59" name="Rectangle 103"/>
                  <p:cNvSpPr>
                    <a:spLocks noChangeArrowheads="1"/>
                  </p:cNvSpPr>
                  <p:nvPr/>
                </p:nvSpPr>
                <p:spPr bwMode="auto">
                  <a:xfrm>
                    <a:off x="3168"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60" name="Rectangle 104"/>
                  <p:cNvSpPr>
                    <a:spLocks noChangeArrowheads="1"/>
                  </p:cNvSpPr>
                  <p:nvPr/>
                </p:nvSpPr>
                <p:spPr bwMode="auto">
                  <a:xfrm>
                    <a:off x="3552"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61" name="Rectangle 105"/>
                  <p:cNvSpPr>
                    <a:spLocks noChangeArrowheads="1"/>
                  </p:cNvSpPr>
                  <p:nvPr/>
                </p:nvSpPr>
                <p:spPr bwMode="auto">
                  <a:xfrm>
                    <a:off x="3936"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62" name="Rectangle 106"/>
                  <p:cNvSpPr>
                    <a:spLocks noChangeArrowheads="1"/>
                  </p:cNvSpPr>
                  <p:nvPr/>
                </p:nvSpPr>
                <p:spPr bwMode="auto">
                  <a:xfrm>
                    <a:off x="3936"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63" name="Rectangle 107"/>
                  <p:cNvSpPr>
                    <a:spLocks noChangeArrowheads="1"/>
                  </p:cNvSpPr>
                  <p:nvPr/>
                </p:nvSpPr>
                <p:spPr bwMode="auto">
                  <a:xfrm>
                    <a:off x="3168"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64" name="Rectangle 108"/>
                  <p:cNvSpPr>
                    <a:spLocks noChangeArrowheads="1"/>
                  </p:cNvSpPr>
                  <p:nvPr/>
                </p:nvSpPr>
                <p:spPr bwMode="auto">
                  <a:xfrm>
                    <a:off x="3552"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65" name="Rectangle 109"/>
                  <p:cNvSpPr>
                    <a:spLocks noChangeArrowheads="1"/>
                  </p:cNvSpPr>
                  <p:nvPr/>
                </p:nvSpPr>
                <p:spPr bwMode="auto">
                  <a:xfrm>
                    <a:off x="3936"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66" name="Rectangle 110"/>
                  <p:cNvSpPr>
                    <a:spLocks noChangeArrowheads="1"/>
                  </p:cNvSpPr>
                  <p:nvPr/>
                </p:nvSpPr>
                <p:spPr bwMode="auto">
                  <a:xfrm>
                    <a:off x="4320"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67" name="Rectangle 111"/>
                  <p:cNvSpPr>
                    <a:spLocks noChangeArrowheads="1"/>
                  </p:cNvSpPr>
                  <p:nvPr/>
                </p:nvSpPr>
                <p:spPr bwMode="auto">
                  <a:xfrm>
                    <a:off x="4320"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68" name="Rectangle 112"/>
                  <p:cNvSpPr>
                    <a:spLocks noChangeArrowheads="1"/>
                  </p:cNvSpPr>
                  <p:nvPr/>
                </p:nvSpPr>
                <p:spPr bwMode="auto">
                  <a:xfrm>
                    <a:off x="4320" y="2304"/>
                    <a:ext cx="192" cy="192"/>
                  </a:xfrm>
                  <a:prstGeom prst="rect">
                    <a:avLst/>
                  </a:prstGeom>
                  <a:noFill/>
                  <a:ln w="9525" algn="ctr">
                    <a:solidFill>
                      <a:schemeClr val="tx1"/>
                    </a:solidFill>
                    <a:miter lim="800000"/>
                    <a:headEnd/>
                    <a:tailEnd/>
                  </a:ln>
                </p:spPr>
                <p:txBody>
                  <a:bodyPr wrap="none" anchor="ctr"/>
                  <a:lstStyle/>
                  <a:p>
                    <a:endParaRPr lang="fr-FR"/>
                  </a:p>
                </p:txBody>
              </p:sp>
            </p:grpSp>
          </p:grpSp>
        </p:grpSp>
        <p:grpSp>
          <p:nvGrpSpPr>
            <p:cNvPr id="12" name="Group 226"/>
            <p:cNvGrpSpPr>
              <a:grpSpLocks/>
            </p:cNvGrpSpPr>
            <p:nvPr/>
          </p:nvGrpSpPr>
          <p:grpSpPr bwMode="auto">
            <a:xfrm>
              <a:off x="-1536" y="1008"/>
              <a:ext cx="1536" cy="1152"/>
              <a:chOff x="2976" y="2592"/>
              <a:chExt cx="1536" cy="1152"/>
            </a:xfrm>
          </p:grpSpPr>
          <p:grpSp>
            <p:nvGrpSpPr>
              <p:cNvPr id="13" name="Group 227"/>
              <p:cNvGrpSpPr>
                <a:grpSpLocks/>
              </p:cNvGrpSpPr>
              <p:nvPr/>
            </p:nvGrpSpPr>
            <p:grpSpPr bwMode="auto">
              <a:xfrm>
                <a:off x="2976" y="2592"/>
                <a:ext cx="1344" cy="960"/>
                <a:chOff x="2976" y="1344"/>
                <a:chExt cx="1344" cy="960"/>
              </a:xfrm>
            </p:grpSpPr>
            <p:sp>
              <p:nvSpPr>
                <p:cNvPr id="37239" name="Rectangle 228"/>
                <p:cNvSpPr>
                  <a:spLocks noChangeArrowheads="1"/>
                </p:cNvSpPr>
                <p:nvPr/>
              </p:nvSpPr>
              <p:spPr bwMode="auto">
                <a:xfrm>
                  <a:off x="2976"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40" name="Rectangle 229"/>
                <p:cNvSpPr>
                  <a:spLocks noChangeArrowheads="1"/>
                </p:cNvSpPr>
                <p:nvPr/>
              </p:nvSpPr>
              <p:spPr bwMode="auto">
                <a:xfrm>
                  <a:off x="3360"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41" name="Rectangle 230"/>
                <p:cNvSpPr>
                  <a:spLocks noChangeArrowheads="1"/>
                </p:cNvSpPr>
                <p:nvPr/>
              </p:nvSpPr>
              <p:spPr bwMode="auto">
                <a:xfrm>
                  <a:off x="2976"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42" name="Rectangle 231"/>
                <p:cNvSpPr>
                  <a:spLocks noChangeArrowheads="1"/>
                </p:cNvSpPr>
                <p:nvPr/>
              </p:nvSpPr>
              <p:spPr bwMode="auto">
                <a:xfrm>
                  <a:off x="3360"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43" name="Rectangle 232"/>
                <p:cNvSpPr>
                  <a:spLocks noChangeArrowheads="1"/>
                </p:cNvSpPr>
                <p:nvPr/>
              </p:nvSpPr>
              <p:spPr bwMode="auto">
                <a:xfrm>
                  <a:off x="3744"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44" name="Rectangle 233"/>
                <p:cNvSpPr>
                  <a:spLocks noChangeArrowheads="1"/>
                </p:cNvSpPr>
                <p:nvPr/>
              </p:nvSpPr>
              <p:spPr bwMode="auto">
                <a:xfrm>
                  <a:off x="3744"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45" name="Rectangle 234"/>
                <p:cNvSpPr>
                  <a:spLocks noChangeArrowheads="1"/>
                </p:cNvSpPr>
                <p:nvPr/>
              </p:nvSpPr>
              <p:spPr bwMode="auto">
                <a:xfrm>
                  <a:off x="2976"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246" name="Rectangle 235"/>
                <p:cNvSpPr>
                  <a:spLocks noChangeArrowheads="1"/>
                </p:cNvSpPr>
                <p:nvPr/>
              </p:nvSpPr>
              <p:spPr bwMode="auto">
                <a:xfrm>
                  <a:off x="3360"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247" name="Rectangle 236"/>
                <p:cNvSpPr>
                  <a:spLocks noChangeArrowheads="1"/>
                </p:cNvSpPr>
                <p:nvPr/>
              </p:nvSpPr>
              <p:spPr bwMode="auto">
                <a:xfrm>
                  <a:off x="3744"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248" name="Rectangle 237"/>
                <p:cNvSpPr>
                  <a:spLocks noChangeArrowheads="1"/>
                </p:cNvSpPr>
                <p:nvPr/>
              </p:nvSpPr>
              <p:spPr bwMode="auto">
                <a:xfrm>
                  <a:off x="4128"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49" name="Rectangle 238"/>
                <p:cNvSpPr>
                  <a:spLocks noChangeArrowheads="1"/>
                </p:cNvSpPr>
                <p:nvPr/>
              </p:nvSpPr>
              <p:spPr bwMode="auto">
                <a:xfrm>
                  <a:off x="4128"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50" name="Rectangle 239"/>
                <p:cNvSpPr>
                  <a:spLocks noChangeArrowheads="1"/>
                </p:cNvSpPr>
                <p:nvPr/>
              </p:nvSpPr>
              <p:spPr bwMode="auto">
                <a:xfrm>
                  <a:off x="4128" y="2112"/>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14" name="Group 240"/>
              <p:cNvGrpSpPr>
                <a:grpSpLocks/>
              </p:cNvGrpSpPr>
              <p:nvPr/>
            </p:nvGrpSpPr>
            <p:grpSpPr bwMode="auto">
              <a:xfrm>
                <a:off x="3168" y="2592"/>
                <a:ext cx="1344" cy="960"/>
                <a:chOff x="3168" y="1344"/>
                <a:chExt cx="1344" cy="960"/>
              </a:xfrm>
            </p:grpSpPr>
            <p:sp>
              <p:nvSpPr>
                <p:cNvPr id="37227" name="Rectangle 241"/>
                <p:cNvSpPr>
                  <a:spLocks noChangeArrowheads="1"/>
                </p:cNvSpPr>
                <p:nvPr/>
              </p:nvSpPr>
              <p:spPr bwMode="auto">
                <a:xfrm>
                  <a:off x="3168"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28" name="Rectangle 242"/>
                <p:cNvSpPr>
                  <a:spLocks noChangeArrowheads="1"/>
                </p:cNvSpPr>
                <p:nvPr/>
              </p:nvSpPr>
              <p:spPr bwMode="auto">
                <a:xfrm>
                  <a:off x="3552"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29" name="Rectangle 243"/>
                <p:cNvSpPr>
                  <a:spLocks noChangeArrowheads="1"/>
                </p:cNvSpPr>
                <p:nvPr/>
              </p:nvSpPr>
              <p:spPr bwMode="auto">
                <a:xfrm>
                  <a:off x="3168"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30" name="Rectangle 244"/>
                <p:cNvSpPr>
                  <a:spLocks noChangeArrowheads="1"/>
                </p:cNvSpPr>
                <p:nvPr/>
              </p:nvSpPr>
              <p:spPr bwMode="auto">
                <a:xfrm>
                  <a:off x="3552"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31" name="Rectangle 245"/>
                <p:cNvSpPr>
                  <a:spLocks noChangeArrowheads="1"/>
                </p:cNvSpPr>
                <p:nvPr/>
              </p:nvSpPr>
              <p:spPr bwMode="auto">
                <a:xfrm>
                  <a:off x="3936"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32" name="Rectangle 246"/>
                <p:cNvSpPr>
                  <a:spLocks noChangeArrowheads="1"/>
                </p:cNvSpPr>
                <p:nvPr/>
              </p:nvSpPr>
              <p:spPr bwMode="auto">
                <a:xfrm>
                  <a:off x="3936"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33" name="Rectangle 247"/>
                <p:cNvSpPr>
                  <a:spLocks noChangeArrowheads="1"/>
                </p:cNvSpPr>
                <p:nvPr/>
              </p:nvSpPr>
              <p:spPr bwMode="auto">
                <a:xfrm>
                  <a:off x="3168"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234" name="Rectangle 248"/>
                <p:cNvSpPr>
                  <a:spLocks noChangeArrowheads="1"/>
                </p:cNvSpPr>
                <p:nvPr/>
              </p:nvSpPr>
              <p:spPr bwMode="auto">
                <a:xfrm>
                  <a:off x="3552"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235" name="Rectangle 249"/>
                <p:cNvSpPr>
                  <a:spLocks noChangeArrowheads="1"/>
                </p:cNvSpPr>
                <p:nvPr/>
              </p:nvSpPr>
              <p:spPr bwMode="auto">
                <a:xfrm>
                  <a:off x="3936"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236" name="Rectangle 250"/>
                <p:cNvSpPr>
                  <a:spLocks noChangeArrowheads="1"/>
                </p:cNvSpPr>
                <p:nvPr/>
              </p:nvSpPr>
              <p:spPr bwMode="auto">
                <a:xfrm>
                  <a:off x="4320"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37" name="Rectangle 251"/>
                <p:cNvSpPr>
                  <a:spLocks noChangeArrowheads="1"/>
                </p:cNvSpPr>
                <p:nvPr/>
              </p:nvSpPr>
              <p:spPr bwMode="auto">
                <a:xfrm>
                  <a:off x="4320"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238" name="Rectangle 252"/>
                <p:cNvSpPr>
                  <a:spLocks noChangeArrowheads="1"/>
                </p:cNvSpPr>
                <p:nvPr/>
              </p:nvSpPr>
              <p:spPr bwMode="auto">
                <a:xfrm>
                  <a:off x="4320" y="2112"/>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15" name="Group 253"/>
              <p:cNvGrpSpPr>
                <a:grpSpLocks/>
              </p:cNvGrpSpPr>
              <p:nvPr/>
            </p:nvGrpSpPr>
            <p:grpSpPr bwMode="auto">
              <a:xfrm>
                <a:off x="2976" y="2784"/>
                <a:ext cx="1344" cy="960"/>
                <a:chOff x="2976" y="1536"/>
                <a:chExt cx="1344" cy="960"/>
              </a:xfrm>
            </p:grpSpPr>
            <p:sp>
              <p:nvSpPr>
                <p:cNvPr id="37215" name="Rectangle 254"/>
                <p:cNvSpPr>
                  <a:spLocks noChangeArrowheads="1"/>
                </p:cNvSpPr>
                <p:nvPr/>
              </p:nvSpPr>
              <p:spPr bwMode="auto">
                <a:xfrm>
                  <a:off x="2976"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16" name="Rectangle 255"/>
                <p:cNvSpPr>
                  <a:spLocks noChangeArrowheads="1"/>
                </p:cNvSpPr>
                <p:nvPr/>
              </p:nvSpPr>
              <p:spPr bwMode="auto">
                <a:xfrm>
                  <a:off x="3360"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17" name="Rectangle 256"/>
                <p:cNvSpPr>
                  <a:spLocks noChangeArrowheads="1"/>
                </p:cNvSpPr>
                <p:nvPr/>
              </p:nvSpPr>
              <p:spPr bwMode="auto">
                <a:xfrm>
                  <a:off x="2976"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18" name="Rectangle 257"/>
                <p:cNvSpPr>
                  <a:spLocks noChangeArrowheads="1"/>
                </p:cNvSpPr>
                <p:nvPr/>
              </p:nvSpPr>
              <p:spPr bwMode="auto">
                <a:xfrm>
                  <a:off x="3360"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19" name="Rectangle 258"/>
                <p:cNvSpPr>
                  <a:spLocks noChangeArrowheads="1"/>
                </p:cNvSpPr>
                <p:nvPr/>
              </p:nvSpPr>
              <p:spPr bwMode="auto">
                <a:xfrm>
                  <a:off x="3744"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20" name="Rectangle 259"/>
                <p:cNvSpPr>
                  <a:spLocks noChangeArrowheads="1"/>
                </p:cNvSpPr>
                <p:nvPr/>
              </p:nvSpPr>
              <p:spPr bwMode="auto">
                <a:xfrm>
                  <a:off x="3744"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21" name="Rectangle 260"/>
                <p:cNvSpPr>
                  <a:spLocks noChangeArrowheads="1"/>
                </p:cNvSpPr>
                <p:nvPr/>
              </p:nvSpPr>
              <p:spPr bwMode="auto">
                <a:xfrm>
                  <a:off x="2976"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22" name="Rectangle 261"/>
                <p:cNvSpPr>
                  <a:spLocks noChangeArrowheads="1"/>
                </p:cNvSpPr>
                <p:nvPr/>
              </p:nvSpPr>
              <p:spPr bwMode="auto">
                <a:xfrm>
                  <a:off x="3360"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23" name="Rectangle 262"/>
                <p:cNvSpPr>
                  <a:spLocks noChangeArrowheads="1"/>
                </p:cNvSpPr>
                <p:nvPr/>
              </p:nvSpPr>
              <p:spPr bwMode="auto">
                <a:xfrm>
                  <a:off x="3744"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24" name="Rectangle 263"/>
                <p:cNvSpPr>
                  <a:spLocks noChangeArrowheads="1"/>
                </p:cNvSpPr>
                <p:nvPr/>
              </p:nvSpPr>
              <p:spPr bwMode="auto">
                <a:xfrm>
                  <a:off x="4128"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25" name="Rectangle 264"/>
                <p:cNvSpPr>
                  <a:spLocks noChangeArrowheads="1"/>
                </p:cNvSpPr>
                <p:nvPr/>
              </p:nvSpPr>
              <p:spPr bwMode="auto">
                <a:xfrm>
                  <a:off x="4128"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26" name="Rectangle 265"/>
                <p:cNvSpPr>
                  <a:spLocks noChangeArrowheads="1"/>
                </p:cNvSpPr>
                <p:nvPr/>
              </p:nvSpPr>
              <p:spPr bwMode="auto">
                <a:xfrm>
                  <a:off x="4128" y="2304"/>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16" name="Group 266"/>
              <p:cNvGrpSpPr>
                <a:grpSpLocks/>
              </p:cNvGrpSpPr>
              <p:nvPr/>
            </p:nvGrpSpPr>
            <p:grpSpPr bwMode="auto">
              <a:xfrm>
                <a:off x="3168" y="2784"/>
                <a:ext cx="1344" cy="960"/>
                <a:chOff x="3168" y="1536"/>
                <a:chExt cx="1344" cy="960"/>
              </a:xfrm>
            </p:grpSpPr>
            <p:sp>
              <p:nvSpPr>
                <p:cNvPr id="37203" name="Rectangle 267"/>
                <p:cNvSpPr>
                  <a:spLocks noChangeArrowheads="1"/>
                </p:cNvSpPr>
                <p:nvPr/>
              </p:nvSpPr>
              <p:spPr bwMode="auto">
                <a:xfrm>
                  <a:off x="3168"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04" name="Rectangle 268"/>
                <p:cNvSpPr>
                  <a:spLocks noChangeArrowheads="1"/>
                </p:cNvSpPr>
                <p:nvPr/>
              </p:nvSpPr>
              <p:spPr bwMode="auto">
                <a:xfrm>
                  <a:off x="3552"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05" name="Rectangle 269"/>
                <p:cNvSpPr>
                  <a:spLocks noChangeArrowheads="1"/>
                </p:cNvSpPr>
                <p:nvPr/>
              </p:nvSpPr>
              <p:spPr bwMode="auto">
                <a:xfrm>
                  <a:off x="3168"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06" name="Rectangle 270"/>
                <p:cNvSpPr>
                  <a:spLocks noChangeArrowheads="1"/>
                </p:cNvSpPr>
                <p:nvPr/>
              </p:nvSpPr>
              <p:spPr bwMode="auto">
                <a:xfrm>
                  <a:off x="3552"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07" name="Rectangle 271"/>
                <p:cNvSpPr>
                  <a:spLocks noChangeArrowheads="1"/>
                </p:cNvSpPr>
                <p:nvPr/>
              </p:nvSpPr>
              <p:spPr bwMode="auto">
                <a:xfrm>
                  <a:off x="3936"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08" name="Rectangle 272"/>
                <p:cNvSpPr>
                  <a:spLocks noChangeArrowheads="1"/>
                </p:cNvSpPr>
                <p:nvPr/>
              </p:nvSpPr>
              <p:spPr bwMode="auto">
                <a:xfrm>
                  <a:off x="3936"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09" name="Rectangle 273"/>
                <p:cNvSpPr>
                  <a:spLocks noChangeArrowheads="1"/>
                </p:cNvSpPr>
                <p:nvPr/>
              </p:nvSpPr>
              <p:spPr bwMode="auto">
                <a:xfrm>
                  <a:off x="3168"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10" name="Rectangle 274"/>
                <p:cNvSpPr>
                  <a:spLocks noChangeArrowheads="1"/>
                </p:cNvSpPr>
                <p:nvPr/>
              </p:nvSpPr>
              <p:spPr bwMode="auto">
                <a:xfrm>
                  <a:off x="3552"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11" name="Rectangle 275"/>
                <p:cNvSpPr>
                  <a:spLocks noChangeArrowheads="1"/>
                </p:cNvSpPr>
                <p:nvPr/>
              </p:nvSpPr>
              <p:spPr bwMode="auto">
                <a:xfrm>
                  <a:off x="3936"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212" name="Rectangle 276"/>
                <p:cNvSpPr>
                  <a:spLocks noChangeArrowheads="1"/>
                </p:cNvSpPr>
                <p:nvPr/>
              </p:nvSpPr>
              <p:spPr bwMode="auto">
                <a:xfrm>
                  <a:off x="4320"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213" name="Rectangle 277"/>
                <p:cNvSpPr>
                  <a:spLocks noChangeArrowheads="1"/>
                </p:cNvSpPr>
                <p:nvPr/>
              </p:nvSpPr>
              <p:spPr bwMode="auto">
                <a:xfrm>
                  <a:off x="4320"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214" name="Rectangle 278"/>
                <p:cNvSpPr>
                  <a:spLocks noChangeArrowheads="1"/>
                </p:cNvSpPr>
                <p:nvPr/>
              </p:nvSpPr>
              <p:spPr bwMode="auto">
                <a:xfrm>
                  <a:off x="4320" y="2304"/>
                  <a:ext cx="192" cy="192"/>
                </a:xfrm>
                <a:prstGeom prst="rect">
                  <a:avLst/>
                </a:prstGeom>
                <a:noFill/>
                <a:ln w="9525" algn="ctr">
                  <a:solidFill>
                    <a:schemeClr val="tx1"/>
                  </a:solidFill>
                  <a:miter lim="800000"/>
                  <a:headEnd/>
                  <a:tailEnd/>
                </a:ln>
              </p:spPr>
              <p:txBody>
                <a:bodyPr wrap="none" anchor="ctr"/>
                <a:lstStyle/>
                <a:p>
                  <a:endParaRPr lang="fr-FR"/>
                </a:p>
              </p:txBody>
            </p:sp>
          </p:grpSp>
        </p:grpSp>
        <p:sp>
          <p:nvSpPr>
            <p:cNvPr id="36916" name="Line 279"/>
            <p:cNvSpPr>
              <a:spLocks noChangeShapeType="1"/>
            </p:cNvSpPr>
            <p:nvPr/>
          </p:nvSpPr>
          <p:spPr bwMode="auto">
            <a:xfrm>
              <a:off x="240" y="1584"/>
              <a:ext cx="720" cy="0"/>
            </a:xfrm>
            <a:prstGeom prst="line">
              <a:avLst/>
            </a:prstGeom>
            <a:noFill/>
            <a:ln w="9525">
              <a:solidFill>
                <a:schemeClr val="tx1"/>
              </a:solidFill>
              <a:round/>
              <a:headEnd/>
              <a:tailEnd type="triangle" w="med" len="med"/>
            </a:ln>
          </p:spPr>
          <p:txBody>
            <a:bodyPr wrap="none" anchor="ctr"/>
            <a:lstStyle/>
            <a:p>
              <a:endParaRPr lang="fr-FR"/>
            </a:p>
          </p:txBody>
        </p:sp>
        <p:grpSp>
          <p:nvGrpSpPr>
            <p:cNvPr id="17" name="Group 335"/>
            <p:cNvGrpSpPr>
              <a:grpSpLocks/>
            </p:cNvGrpSpPr>
            <p:nvPr/>
          </p:nvGrpSpPr>
          <p:grpSpPr bwMode="auto">
            <a:xfrm>
              <a:off x="3936" y="1008"/>
              <a:ext cx="1536" cy="1152"/>
              <a:chOff x="3936" y="1008"/>
              <a:chExt cx="1536" cy="1152"/>
            </a:xfrm>
          </p:grpSpPr>
          <p:grpSp>
            <p:nvGrpSpPr>
              <p:cNvPr id="18" name="Group 54"/>
              <p:cNvGrpSpPr>
                <a:grpSpLocks/>
              </p:cNvGrpSpPr>
              <p:nvPr/>
            </p:nvGrpSpPr>
            <p:grpSpPr bwMode="auto">
              <a:xfrm>
                <a:off x="4128" y="1008"/>
                <a:ext cx="1344" cy="960"/>
                <a:chOff x="3168" y="1344"/>
                <a:chExt cx="1344" cy="960"/>
              </a:xfrm>
            </p:grpSpPr>
            <p:sp>
              <p:nvSpPr>
                <p:cNvPr id="37187" name="Rectangle 6"/>
                <p:cNvSpPr>
                  <a:spLocks noChangeArrowheads="1"/>
                </p:cNvSpPr>
                <p:nvPr/>
              </p:nvSpPr>
              <p:spPr bwMode="auto">
                <a:xfrm>
                  <a:off x="3168" y="1344"/>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7188" name="Rectangle 10"/>
                <p:cNvSpPr>
                  <a:spLocks noChangeArrowheads="1"/>
                </p:cNvSpPr>
                <p:nvPr/>
              </p:nvSpPr>
              <p:spPr bwMode="auto">
                <a:xfrm>
                  <a:off x="3552" y="1344"/>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7189" name="Rectangle 14"/>
                <p:cNvSpPr>
                  <a:spLocks noChangeArrowheads="1"/>
                </p:cNvSpPr>
                <p:nvPr/>
              </p:nvSpPr>
              <p:spPr bwMode="auto">
                <a:xfrm>
                  <a:off x="3168" y="1728"/>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7190" name="Rectangle 18"/>
                <p:cNvSpPr>
                  <a:spLocks noChangeArrowheads="1"/>
                </p:cNvSpPr>
                <p:nvPr/>
              </p:nvSpPr>
              <p:spPr bwMode="auto">
                <a:xfrm>
                  <a:off x="3552" y="1728"/>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7191" name="Rectangle 22"/>
                <p:cNvSpPr>
                  <a:spLocks noChangeArrowheads="1"/>
                </p:cNvSpPr>
                <p:nvPr/>
              </p:nvSpPr>
              <p:spPr bwMode="auto">
                <a:xfrm>
                  <a:off x="3936" y="1344"/>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7192" name="Rectangle 26"/>
                <p:cNvSpPr>
                  <a:spLocks noChangeArrowheads="1"/>
                </p:cNvSpPr>
                <p:nvPr/>
              </p:nvSpPr>
              <p:spPr bwMode="auto">
                <a:xfrm>
                  <a:off x="3936" y="1728"/>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7193" name="Rectangle 30"/>
                <p:cNvSpPr>
                  <a:spLocks noChangeArrowheads="1"/>
                </p:cNvSpPr>
                <p:nvPr/>
              </p:nvSpPr>
              <p:spPr bwMode="auto">
                <a:xfrm>
                  <a:off x="3168" y="21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7194" name="Rectangle 34"/>
                <p:cNvSpPr>
                  <a:spLocks noChangeArrowheads="1"/>
                </p:cNvSpPr>
                <p:nvPr/>
              </p:nvSpPr>
              <p:spPr bwMode="auto">
                <a:xfrm>
                  <a:off x="3552" y="21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7195" name="Rectangle 38"/>
                <p:cNvSpPr>
                  <a:spLocks noChangeArrowheads="1"/>
                </p:cNvSpPr>
                <p:nvPr/>
              </p:nvSpPr>
              <p:spPr bwMode="auto">
                <a:xfrm>
                  <a:off x="3936" y="21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7196" name="Rectangle 42"/>
                <p:cNvSpPr>
                  <a:spLocks noChangeArrowheads="1"/>
                </p:cNvSpPr>
                <p:nvPr/>
              </p:nvSpPr>
              <p:spPr bwMode="auto">
                <a:xfrm>
                  <a:off x="4320" y="1344"/>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7197" name="Rectangle 46"/>
                <p:cNvSpPr>
                  <a:spLocks noChangeArrowheads="1"/>
                </p:cNvSpPr>
                <p:nvPr/>
              </p:nvSpPr>
              <p:spPr bwMode="auto">
                <a:xfrm>
                  <a:off x="4320" y="1728"/>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7198" name="Rectangle 50"/>
                <p:cNvSpPr>
                  <a:spLocks noChangeArrowheads="1"/>
                </p:cNvSpPr>
                <p:nvPr/>
              </p:nvSpPr>
              <p:spPr bwMode="auto">
                <a:xfrm>
                  <a:off x="4320" y="21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grpSp>
          <p:grpSp>
            <p:nvGrpSpPr>
              <p:cNvPr id="19" name="Group 280"/>
              <p:cNvGrpSpPr>
                <a:grpSpLocks/>
              </p:cNvGrpSpPr>
              <p:nvPr/>
            </p:nvGrpSpPr>
            <p:grpSpPr bwMode="auto">
              <a:xfrm>
                <a:off x="3936" y="1008"/>
                <a:ext cx="1536" cy="1152"/>
                <a:chOff x="2976" y="2592"/>
                <a:chExt cx="1536" cy="1152"/>
              </a:xfrm>
            </p:grpSpPr>
            <p:grpSp>
              <p:nvGrpSpPr>
                <p:cNvPr id="20" name="Group 281"/>
                <p:cNvGrpSpPr>
                  <a:grpSpLocks/>
                </p:cNvGrpSpPr>
                <p:nvPr/>
              </p:nvGrpSpPr>
              <p:grpSpPr bwMode="auto">
                <a:xfrm>
                  <a:off x="2976" y="2592"/>
                  <a:ext cx="1344" cy="960"/>
                  <a:chOff x="2976" y="1344"/>
                  <a:chExt cx="1344" cy="960"/>
                </a:xfrm>
              </p:grpSpPr>
              <p:sp>
                <p:nvSpPr>
                  <p:cNvPr id="37175" name="Rectangle 282"/>
                  <p:cNvSpPr>
                    <a:spLocks noChangeArrowheads="1"/>
                  </p:cNvSpPr>
                  <p:nvPr/>
                </p:nvSpPr>
                <p:spPr bwMode="auto">
                  <a:xfrm>
                    <a:off x="2976"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76" name="Rectangle 283"/>
                  <p:cNvSpPr>
                    <a:spLocks noChangeArrowheads="1"/>
                  </p:cNvSpPr>
                  <p:nvPr/>
                </p:nvSpPr>
                <p:spPr bwMode="auto">
                  <a:xfrm>
                    <a:off x="3360"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77" name="Rectangle 284"/>
                  <p:cNvSpPr>
                    <a:spLocks noChangeArrowheads="1"/>
                  </p:cNvSpPr>
                  <p:nvPr/>
                </p:nvSpPr>
                <p:spPr bwMode="auto">
                  <a:xfrm>
                    <a:off x="2976"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78" name="Rectangle 285"/>
                  <p:cNvSpPr>
                    <a:spLocks noChangeArrowheads="1"/>
                  </p:cNvSpPr>
                  <p:nvPr/>
                </p:nvSpPr>
                <p:spPr bwMode="auto">
                  <a:xfrm>
                    <a:off x="3360"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79" name="Rectangle 286"/>
                  <p:cNvSpPr>
                    <a:spLocks noChangeArrowheads="1"/>
                  </p:cNvSpPr>
                  <p:nvPr/>
                </p:nvSpPr>
                <p:spPr bwMode="auto">
                  <a:xfrm>
                    <a:off x="3744"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80" name="Rectangle 287"/>
                  <p:cNvSpPr>
                    <a:spLocks noChangeArrowheads="1"/>
                  </p:cNvSpPr>
                  <p:nvPr/>
                </p:nvSpPr>
                <p:spPr bwMode="auto">
                  <a:xfrm>
                    <a:off x="3744"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81" name="Rectangle 288"/>
                  <p:cNvSpPr>
                    <a:spLocks noChangeArrowheads="1"/>
                  </p:cNvSpPr>
                  <p:nvPr/>
                </p:nvSpPr>
                <p:spPr bwMode="auto">
                  <a:xfrm>
                    <a:off x="2976"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182" name="Rectangle 289"/>
                  <p:cNvSpPr>
                    <a:spLocks noChangeArrowheads="1"/>
                  </p:cNvSpPr>
                  <p:nvPr/>
                </p:nvSpPr>
                <p:spPr bwMode="auto">
                  <a:xfrm>
                    <a:off x="3360"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183" name="Rectangle 290"/>
                  <p:cNvSpPr>
                    <a:spLocks noChangeArrowheads="1"/>
                  </p:cNvSpPr>
                  <p:nvPr/>
                </p:nvSpPr>
                <p:spPr bwMode="auto">
                  <a:xfrm>
                    <a:off x="3744"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184" name="Rectangle 291"/>
                  <p:cNvSpPr>
                    <a:spLocks noChangeArrowheads="1"/>
                  </p:cNvSpPr>
                  <p:nvPr/>
                </p:nvSpPr>
                <p:spPr bwMode="auto">
                  <a:xfrm>
                    <a:off x="4128"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85" name="Rectangle 292"/>
                  <p:cNvSpPr>
                    <a:spLocks noChangeArrowheads="1"/>
                  </p:cNvSpPr>
                  <p:nvPr/>
                </p:nvSpPr>
                <p:spPr bwMode="auto">
                  <a:xfrm>
                    <a:off x="4128"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86" name="Rectangle 293"/>
                  <p:cNvSpPr>
                    <a:spLocks noChangeArrowheads="1"/>
                  </p:cNvSpPr>
                  <p:nvPr/>
                </p:nvSpPr>
                <p:spPr bwMode="auto">
                  <a:xfrm>
                    <a:off x="4128" y="2112"/>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21" name="Group 294"/>
                <p:cNvGrpSpPr>
                  <a:grpSpLocks/>
                </p:cNvGrpSpPr>
                <p:nvPr/>
              </p:nvGrpSpPr>
              <p:grpSpPr bwMode="auto">
                <a:xfrm>
                  <a:off x="3168" y="2592"/>
                  <a:ext cx="1344" cy="960"/>
                  <a:chOff x="3168" y="1344"/>
                  <a:chExt cx="1344" cy="960"/>
                </a:xfrm>
              </p:grpSpPr>
              <p:sp>
                <p:nvSpPr>
                  <p:cNvPr id="37163" name="Rectangle 295"/>
                  <p:cNvSpPr>
                    <a:spLocks noChangeArrowheads="1"/>
                  </p:cNvSpPr>
                  <p:nvPr/>
                </p:nvSpPr>
                <p:spPr bwMode="auto">
                  <a:xfrm>
                    <a:off x="3168"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64" name="Rectangle 296"/>
                  <p:cNvSpPr>
                    <a:spLocks noChangeArrowheads="1"/>
                  </p:cNvSpPr>
                  <p:nvPr/>
                </p:nvSpPr>
                <p:spPr bwMode="auto">
                  <a:xfrm>
                    <a:off x="3552"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65" name="Rectangle 297"/>
                  <p:cNvSpPr>
                    <a:spLocks noChangeArrowheads="1"/>
                  </p:cNvSpPr>
                  <p:nvPr/>
                </p:nvSpPr>
                <p:spPr bwMode="auto">
                  <a:xfrm>
                    <a:off x="3168"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66" name="Rectangle 298"/>
                  <p:cNvSpPr>
                    <a:spLocks noChangeArrowheads="1"/>
                  </p:cNvSpPr>
                  <p:nvPr/>
                </p:nvSpPr>
                <p:spPr bwMode="auto">
                  <a:xfrm>
                    <a:off x="3552"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67" name="Rectangle 299"/>
                  <p:cNvSpPr>
                    <a:spLocks noChangeArrowheads="1"/>
                  </p:cNvSpPr>
                  <p:nvPr/>
                </p:nvSpPr>
                <p:spPr bwMode="auto">
                  <a:xfrm>
                    <a:off x="3936"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68" name="Rectangle 300"/>
                  <p:cNvSpPr>
                    <a:spLocks noChangeArrowheads="1"/>
                  </p:cNvSpPr>
                  <p:nvPr/>
                </p:nvSpPr>
                <p:spPr bwMode="auto">
                  <a:xfrm>
                    <a:off x="3936"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69" name="Rectangle 301"/>
                  <p:cNvSpPr>
                    <a:spLocks noChangeArrowheads="1"/>
                  </p:cNvSpPr>
                  <p:nvPr/>
                </p:nvSpPr>
                <p:spPr bwMode="auto">
                  <a:xfrm>
                    <a:off x="3168"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170" name="Rectangle 302"/>
                  <p:cNvSpPr>
                    <a:spLocks noChangeArrowheads="1"/>
                  </p:cNvSpPr>
                  <p:nvPr/>
                </p:nvSpPr>
                <p:spPr bwMode="auto">
                  <a:xfrm>
                    <a:off x="3552"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171" name="Rectangle 303"/>
                  <p:cNvSpPr>
                    <a:spLocks noChangeArrowheads="1"/>
                  </p:cNvSpPr>
                  <p:nvPr/>
                </p:nvSpPr>
                <p:spPr bwMode="auto">
                  <a:xfrm>
                    <a:off x="3936"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172" name="Rectangle 304"/>
                  <p:cNvSpPr>
                    <a:spLocks noChangeArrowheads="1"/>
                  </p:cNvSpPr>
                  <p:nvPr/>
                </p:nvSpPr>
                <p:spPr bwMode="auto">
                  <a:xfrm>
                    <a:off x="4320"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73" name="Rectangle 305"/>
                  <p:cNvSpPr>
                    <a:spLocks noChangeArrowheads="1"/>
                  </p:cNvSpPr>
                  <p:nvPr/>
                </p:nvSpPr>
                <p:spPr bwMode="auto">
                  <a:xfrm>
                    <a:off x="4320"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74" name="Rectangle 306"/>
                  <p:cNvSpPr>
                    <a:spLocks noChangeArrowheads="1"/>
                  </p:cNvSpPr>
                  <p:nvPr/>
                </p:nvSpPr>
                <p:spPr bwMode="auto">
                  <a:xfrm>
                    <a:off x="4320" y="2112"/>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22" name="Group 307"/>
                <p:cNvGrpSpPr>
                  <a:grpSpLocks/>
                </p:cNvGrpSpPr>
                <p:nvPr/>
              </p:nvGrpSpPr>
              <p:grpSpPr bwMode="auto">
                <a:xfrm>
                  <a:off x="2976" y="2784"/>
                  <a:ext cx="1344" cy="960"/>
                  <a:chOff x="2976" y="1536"/>
                  <a:chExt cx="1344" cy="960"/>
                </a:xfrm>
              </p:grpSpPr>
              <p:sp>
                <p:nvSpPr>
                  <p:cNvPr id="37151" name="Rectangle 308"/>
                  <p:cNvSpPr>
                    <a:spLocks noChangeArrowheads="1"/>
                  </p:cNvSpPr>
                  <p:nvPr/>
                </p:nvSpPr>
                <p:spPr bwMode="auto">
                  <a:xfrm>
                    <a:off x="2976"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152" name="Rectangle 309"/>
                  <p:cNvSpPr>
                    <a:spLocks noChangeArrowheads="1"/>
                  </p:cNvSpPr>
                  <p:nvPr/>
                </p:nvSpPr>
                <p:spPr bwMode="auto">
                  <a:xfrm>
                    <a:off x="3360"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153" name="Rectangle 310"/>
                  <p:cNvSpPr>
                    <a:spLocks noChangeArrowheads="1"/>
                  </p:cNvSpPr>
                  <p:nvPr/>
                </p:nvSpPr>
                <p:spPr bwMode="auto">
                  <a:xfrm>
                    <a:off x="2976"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154" name="Rectangle 311"/>
                  <p:cNvSpPr>
                    <a:spLocks noChangeArrowheads="1"/>
                  </p:cNvSpPr>
                  <p:nvPr/>
                </p:nvSpPr>
                <p:spPr bwMode="auto">
                  <a:xfrm>
                    <a:off x="3360"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155" name="Rectangle 312"/>
                  <p:cNvSpPr>
                    <a:spLocks noChangeArrowheads="1"/>
                  </p:cNvSpPr>
                  <p:nvPr/>
                </p:nvSpPr>
                <p:spPr bwMode="auto">
                  <a:xfrm>
                    <a:off x="3744"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156" name="Rectangle 313"/>
                  <p:cNvSpPr>
                    <a:spLocks noChangeArrowheads="1"/>
                  </p:cNvSpPr>
                  <p:nvPr/>
                </p:nvSpPr>
                <p:spPr bwMode="auto">
                  <a:xfrm>
                    <a:off x="3744"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157" name="Rectangle 314"/>
                  <p:cNvSpPr>
                    <a:spLocks noChangeArrowheads="1"/>
                  </p:cNvSpPr>
                  <p:nvPr/>
                </p:nvSpPr>
                <p:spPr bwMode="auto">
                  <a:xfrm>
                    <a:off x="2976"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58" name="Rectangle 315"/>
                  <p:cNvSpPr>
                    <a:spLocks noChangeArrowheads="1"/>
                  </p:cNvSpPr>
                  <p:nvPr/>
                </p:nvSpPr>
                <p:spPr bwMode="auto">
                  <a:xfrm>
                    <a:off x="3360"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59" name="Rectangle 316"/>
                  <p:cNvSpPr>
                    <a:spLocks noChangeArrowheads="1"/>
                  </p:cNvSpPr>
                  <p:nvPr/>
                </p:nvSpPr>
                <p:spPr bwMode="auto">
                  <a:xfrm>
                    <a:off x="3744"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60" name="Rectangle 317"/>
                  <p:cNvSpPr>
                    <a:spLocks noChangeArrowheads="1"/>
                  </p:cNvSpPr>
                  <p:nvPr/>
                </p:nvSpPr>
                <p:spPr bwMode="auto">
                  <a:xfrm>
                    <a:off x="4128"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161" name="Rectangle 318"/>
                  <p:cNvSpPr>
                    <a:spLocks noChangeArrowheads="1"/>
                  </p:cNvSpPr>
                  <p:nvPr/>
                </p:nvSpPr>
                <p:spPr bwMode="auto">
                  <a:xfrm>
                    <a:off x="4128"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162" name="Rectangle 319"/>
                  <p:cNvSpPr>
                    <a:spLocks noChangeArrowheads="1"/>
                  </p:cNvSpPr>
                  <p:nvPr/>
                </p:nvSpPr>
                <p:spPr bwMode="auto">
                  <a:xfrm>
                    <a:off x="4128" y="2304"/>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23" name="Group 320"/>
                <p:cNvGrpSpPr>
                  <a:grpSpLocks/>
                </p:cNvGrpSpPr>
                <p:nvPr/>
              </p:nvGrpSpPr>
              <p:grpSpPr bwMode="auto">
                <a:xfrm>
                  <a:off x="3168" y="2784"/>
                  <a:ext cx="1344" cy="960"/>
                  <a:chOff x="3168" y="1536"/>
                  <a:chExt cx="1344" cy="960"/>
                </a:xfrm>
              </p:grpSpPr>
              <p:sp>
                <p:nvSpPr>
                  <p:cNvPr id="37139" name="Rectangle 321"/>
                  <p:cNvSpPr>
                    <a:spLocks noChangeArrowheads="1"/>
                  </p:cNvSpPr>
                  <p:nvPr/>
                </p:nvSpPr>
                <p:spPr bwMode="auto">
                  <a:xfrm>
                    <a:off x="3168"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140" name="Rectangle 322"/>
                  <p:cNvSpPr>
                    <a:spLocks noChangeArrowheads="1"/>
                  </p:cNvSpPr>
                  <p:nvPr/>
                </p:nvSpPr>
                <p:spPr bwMode="auto">
                  <a:xfrm>
                    <a:off x="3552"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141" name="Rectangle 323"/>
                  <p:cNvSpPr>
                    <a:spLocks noChangeArrowheads="1"/>
                  </p:cNvSpPr>
                  <p:nvPr/>
                </p:nvSpPr>
                <p:spPr bwMode="auto">
                  <a:xfrm>
                    <a:off x="3168"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142" name="Rectangle 324"/>
                  <p:cNvSpPr>
                    <a:spLocks noChangeArrowheads="1"/>
                  </p:cNvSpPr>
                  <p:nvPr/>
                </p:nvSpPr>
                <p:spPr bwMode="auto">
                  <a:xfrm>
                    <a:off x="3552"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143" name="Rectangle 325"/>
                  <p:cNvSpPr>
                    <a:spLocks noChangeArrowheads="1"/>
                  </p:cNvSpPr>
                  <p:nvPr/>
                </p:nvSpPr>
                <p:spPr bwMode="auto">
                  <a:xfrm>
                    <a:off x="3936"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144" name="Rectangle 326"/>
                  <p:cNvSpPr>
                    <a:spLocks noChangeArrowheads="1"/>
                  </p:cNvSpPr>
                  <p:nvPr/>
                </p:nvSpPr>
                <p:spPr bwMode="auto">
                  <a:xfrm>
                    <a:off x="3936"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145" name="Rectangle 327"/>
                  <p:cNvSpPr>
                    <a:spLocks noChangeArrowheads="1"/>
                  </p:cNvSpPr>
                  <p:nvPr/>
                </p:nvSpPr>
                <p:spPr bwMode="auto">
                  <a:xfrm>
                    <a:off x="3168"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46" name="Rectangle 328"/>
                  <p:cNvSpPr>
                    <a:spLocks noChangeArrowheads="1"/>
                  </p:cNvSpPr>
                  <p:nvPr/>
                </p:nvSpPr>
                <p:spPr bwMode="auto">
                  <a:xfrm>
                    <a:off x="3552"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47" name="Rectangle 329"/>
                  <p:cNvSpPr>
                    <a:spLocks noChangeArrowheads="1"/>
                  </p:cNvSpPr>
                  <p:nvPr/>
                </p:nvSpPr>
                <p:spPr bwMode="auto">
                  <a:xfrm>
                    <a:off x="3936"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48" name="Rectangle 330"/>
                  <p:cNvSpPr>
                    <a:spLocks noChangeArrowheads="1"/>
                  </p:cNvSpPr>
                  <p:nvPr/>
                </p:nvSpPr>
                <p:spPr bwMode="auto">
                  <a:xfrm>
                    <a:off x="4320"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149" name="Rectangle 331"/>
                  <p:cNvSpPr>
                    <a:spLocks noChangeArrowheads="1"/>
                  </p:cNvSpPr>
                  <p:nvPr/>
                </p:nvSpPr>
                <p:spPr bwMode="auto">
                  <a:xfrm>
                    <a:off x="4320"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150" name="Rectangle 332"/>
                  <p:cNvSpPr>
                    <a:spLocks noChangeArrowheads="1"/>
                  </p:cNvSpPr>
                  <p:nvPr/>
                </p:nvSpPr>
                <p:spPr bwMode="auto">
                  <a:xfrm>
                    <a:off x="4320" y="2304"/>
                    <a:ext cx="192" cy="192"/>
                  </a:xfrm>
                  <a:prstGeom prst="rect">
                    <a:avLst/>
                  </a:prstGeom>
                  <a:noFill/>
                  <a:ln w="9525" algn="ctr">
                    <a:solidFill>
                      <a:schemeClr val="tx1"/>
                    </a:solidFill>
                    <a:miter lim="800000"/>
                    <a:headEnd/>
                    <a:tailEnd/>
                  </a:ln>
                </p:spPr>
                <p:txBody>
                  <a:bodyPr wrap="none" anchor="ctr"/>
                  <a:lstStyle/>
                  <a:p>
                    <a:endParaRPr lang="fr-FR"/>
                  </a:p>
                </p:txBody>
              </p:sp>
            </p:grpSp>
          </p:grpSp>
        </p:grpSp>
        <p:sp>
          <p:nvSpPr>
            <p:cNvPr id="36918" name="Line 333"/>
            <p:cNvSpPr>
              <a:spLocks noChangeShapeType="1"/>
            </p:cNvSpPr>
            <p:nvPr/>
          </p:nvSpPr>
          <p:spPr bwMode="auto">
            <a:xfrm>
              <a:off x="2976" y="1584"/>
              <a:ext cx="720" cy="0"/>
            </a:xfrm>
            <a:prstGeom prst="line">
              <a:avLst/>
            </a:prstGeom>
            <a:noFill/>
            <a:ln w="9525">
              <a:solidFill>
                <a:schemeClr val="tx1"/>
              </a:solidFill>
              <a:round/>
              <a:headEnd/>
              <a:tailEnd type="triangle" w="med" len="med"/>
            </a:ln>
          </p:spPr>
          <p:txBody>
            <a:bodyPr wrap="none" anchor="ctr"/>
            <a:lstStyle/>
            <a:p>
              <a:endParaRPr lang="fr-FR"/>
            </a:p>
          </p:txBody>
        </p:sp>
        <p:sp>
          <p:nvSpPr>
            <p:cNvPr id="36919" name="Line 336"/>
            <p:cNvSpPr>
              <a:spLocks noChangeShapeType="1"/>
            </p:cNvSpPr>
            <p:nvPr/>
          </p:nvSpPr>
          <p:spPr bwMode="auto">
            <a:xfrm>
              <a:off x="5760" y="1584"/>
              <a:ext cx="720" cy="0"/>
            </a:xfrm>
            <a:prstGeom prst="line">
              <a:avLst/>
            </a:prstGeom>
            <a:noFill/>
            <a:ln w="9525">
              <a:solidFill>
                <a:schemeClr val="tx1"/>
              </a:solidFill>
              <a:round/>
              <a:headEnd/>
              <a:tailEnd type="triangle" w="med" len="med"/>
            </a:ln>
          </p:spPr>
          <p:txBody>
            <a:bodyPr wrap="none" anchor="ctr"/>
            <a:lstStyle/>
            <a:p>
              <a:endParaRPr lang="fr-FR"/>
            </a:p>
          </p:txBody>
        </p:sp>
        <p:grpSp>
          <p:nvGrpSpPr>
            <p:cNvPr id="24" name="Group 407"/>
            <p:cNvGrpSpPr>
              <a:grpSpLocks/>
            </p:cNvGrpSpPr>
            <p:nvPr/>
          </p:nvGrpSpPr>
          <p:grpSpPr bwMode="auto">
            <a:xfrm>
              <a:off x="6672" y="1008"/>
              <a:ext cx="1536" cy="1152"/>
              <a:chOff x="6672" y="1008"/>
              <a:chExt cx="1536" cy="1152"/>
            </a:xfrm>
          </p:grpSpPr>
          <p:grpSp>
            <p:nvGrpSpPr>
              <p:cNvPr id="25" name="Group 55"/>
              <p:cNvGrpSpPr>
                <a:grpSpLocks/>
              </p:cNvGrpSpPr>
              <p:nvPr/>
            </p:nvGrpSpPr>
            <p:grpSpPr bwMode="auto">
              <a:xfrm>
                <a:off x="6672" y="1200"/>
                <a:ext cx="1344" cy="960"/>
                <a:chOff x="2976" y="1536"/>
                <a:chExt cx="1344" cy="960"/>
              </a:xfrm>
            </p:grpSpPr>
            <p:sp>
              <p:nvSpPr>
                <p:cNvPr id="21511" name="Rectangle 7"/>
                <p:cNvSpPr>
                  <a:spLocks noChangeArrowheads="1"/>
                </p:cNvSpPr>
                <p:nvPr/>
              </p:nvSpPr>
              <p:spPr bwMode="auto">
                <a:xfrm>
                  <a:off x="2976" y="1536"/>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515" name="Rectangle 11"/>
                <p:cNvSpPr>
                  <a:spLocks noChangeArrowheads="1"/>
                </p:cNvSpPr>
                <p:nvPr/>
              </p:nvSpPr>
              <p:spPr bwMode="auto">
                <a:xfrm>
                  <a:off x="3360" y="1536"/>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519" name="Rectangle 15"/>
                <p:cNvSpPr>
                  <a:spLocks noChangeArrowheads="1"/>
                </p:cNvSpPr>
                <p:nvPr/>
              </p:nvSpPr>
              <p:spPr bwMode="auto">
                <a:xfrm>
                  <a:off x="2976" y="1920"/>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523" name="Rectangle 19"/>
                <p:cNvSpPr>
                  <a:spLocks noChangeArrowheads="1"/>
                </p:cNvSpPr>
                <p:nvPr/>
              </p:nvSpPr>
              <p:spPr bwMode="auto">
                <a:xfrm>
                  <a:off x="3360" y="1920"/>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527" name="Rectangle 23"/>
                <p:cNvSpPr>
                  <a:spLocks noChangeArrowheads="1"/>
                </p:cNvSpPr>
                <p:nvPr/>
              </p:nvSpPr>
              <p:spPr bwMode="auto">
                <a:xfrm>
                  <a:off x="3744" y="1536"/>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531" name="Rectangle 27"/>
                <p:cNvSpPr>
                  <a:spLocks noChangeArrowheads="1"/>
                </p:cNvSpPr>
                <p:nvPr/>
              </p:nvSpPr>
              <p:spPr bwMode="auto">
                <a:xfrm>
                  <a:off x="3744" y="1920"/>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535" name="Rectangle 31"/>
                <p:cNvSpPr>
                  <a:spLocks noChangeArrowheads="1"/>
                </p:cNvSpPr>
                <p:nvPr/>
              </p:nvSpPr>
              <p:spPr bwMode="auto">
                <a:xfrm>
                  <a:off x="2976" y="2304"/>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539" name="Rectangle 35"/>
                <p:cNvSpPr>
                  <a:spLocks noChangeArrowheads="1"/>
                </p:cNvSpPr>
                <p:nvPr/>
              </p:nvSpPr>
              <p:spPr bwMode="auto">
                <a:xfrm>
                  <a:off x="3360" y="2304"/>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543" name="Rectangle 39"/>
                <p:cNvSpPr>
                  <a:spLocks noChangeArrowheads="1"/>
                </p:cNvSpPr>
                <p:nvPr/>
              </p:nvSpPr>
              <p:spPr bwMode="auto">
                <a:xfrm>
                  <a:off x="3744" y="2304"/>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547" name="Rectangle 43"/>
                <p:cNvSpPr>
                  <a:spLocks noChangeArrowheads="1"/>
                </p:cNvSpPr>
                <p:nvPr/>
              </p:nvSpPr>
              <p:spPr bwMode="auto">
                <a:xfrm>
                  <a:off x="4128" y="1536"/>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551" name="Rectangle 47"/>
                <p:cNvSpPr>
                  <a:spLocks noChangeArrowheads="1"/>
                </p:cNvSpPr>
                <p:nvPr/>
              </p:nvSpPr>
              <p:spPr bwMode="auto">
                <a:xfrm>
                  <a:off x="4128" y="1920"/>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1555" name="Rectangle 51"/>
                <p:cNvSpPr>
                  <a:spLocks noChangeArrowheads="1"/>
                </p:cNvSpPr>
                <p:nvPr/>
              </p:nvSpPr>
              <p:spPr bwMode="auto">
                <a:xfrm>
                  <a:off x="4128" y="2304"/>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grpSp>
          <p:grpSp>
            <p:nvGrpSpPr>
              <p:cNvPr id="26" name="Group 354"/>
              <p:cNvGrpSpPr>
                <a:grpSpLocks/>
              </p:cNvGrpSpPr>
              <p:nvPr/>
            </p:nvGrpSpPr>
            <p:grpSpPr bwMode="auto">
              <a:xfrm>
                <a:off x="6672" y="1008"/>
                <a:ext cx="1536" cy="1152"/>
                <a:chOff x="2976" y="2592"/>
                <a:chExt cx="1536" cy="1152"/>
              </a:xfrm>
            </p:grpSpPr>
            <p:grpSp>
              <p:nvGrpSpPr>
                <p:cNvPr id="27" name="Group 355"/>
                <p:cNvGrpSpPr>
                  <a:grpSpLocks/>
                </p:cNvGrpSpPr>
                <p:nvPr/>
              </p:nvGrpSpPr>
              <p:grpSpPr bwMode="auto">
                <a:xfrm>
                  <a:off x="2976" y="2592"/>
                  <a:ext cx="1344" cy="960"/>
                  <a:chOff x="2976" y="1344"/>
                  <a:chExt cx="1344" cy="960"/>
                </a:xfrm>
              </p:grpSpPr>
              <p:sp>
                <p:nvSpPr>
                  <p:cNvPr id="37109" name="Rectangle 356"/>
                  <p:cNvSpPr>
                    <a:spLocks noChangeArrowheads="1"/>
                  </p:cNvSpPr>
                  <p:nvPr/>
                </p:nvSpPr>
                <p:spPr bwMode="auto">
                  <a:xfrm>
                    <a:off x="2976"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10" name="Rectangle 357"/>
                  <p:cNvSpPr>
                    <a:spLocks noChangeArrowheads="1"/>
                  </p:cNvSpPr>
                  <p:nvPr/>
                </p:nvSpPr>
                <p:spPr bwMode="auto">
                  <a:xfrm>
                    <a:off x="3360"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11" name="Rectangle 358"/>
                  <p:cNvSpPr>
                    <a:spLocks noChangeArrowheads="1"/>
                  </p:cNvSpPr>
                  <p:nvPr/>
                </p:nvSpPr>
                <p:spPr bwMode="auto">
                  <a:xfrm>
                    <a:off x="2976"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12" name="Rectangle 359"/>
                  <p:cNvSpPr>
                    <a:spLocks noChangeArrowheads="1"/>
                  </p:cNvSpPr>
                  <p:nvPr/>
                </p:nvSpPr>
                <p:spPr bwMode="auto">
                  <a:xfrm>
                    <a:off x="3360"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13" name="Rectangle 360"/>
                  <p:cNvSpPr>
                    <a:spLocks noChangeArrowheads="1"/>
                  </p:cNvSpPr>
                  <p:nvPr/>
                </p:nvSpPr>
                <p:spPr bwMode="auto">
                  <a:xfrm>
                    <a:off x="3744"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14" name="Rectangle 361"/>
                  <p:cNvSpPr>
                    <a:spLocks noChangeArrowheads="1"/>
                  </p:cNvSpPr>
                  <p:nvPr/>
                </p:nvSpPr>
                <p:spPr bwMode="auto">
                  <a:xfrm>
                    <a:off x="3744"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15" name="Rectangle 362"/>
                  <p:cNvSpPr>
                    <a:spLocks noChangeArrowheads="1"/>
                  </p:cNvSpPr>
                  <p:nvPr/>
                </p:nvSpPr>
                <p:spPr bwMode="auto">
                  <a:xfrm>
                    <a:off x="2976"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116" name="Rectangle 363"/>
                  <p:cNvSpPr>
                    <a:spLocks noChangeArrowheads="1"/>
                  </p:cNvSpPr>
                  <p:nvPr/>
                </p:nvSpPr>
                <p:spPr bwMode="auto">
                  <a:xfrm>
                    <a:off x="3360"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117" name="Rectangle 364"/>
                  <p:cNvSpPr>
                    <a:spLocks noChangeArrowheads="1"/>
                  </p:cNvSpPr>
                  <p:nvPr/>
                </p:nvSpPr>
                <p:spPr bwMode="auto">
                  <a:xfrm>
                    <a:off x="3744"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118" name="Rectangle 365"/>
                  <p:cNvSpPr>
                    <a:spLocks noChangeArrowheads="1"/>
                  </p:cNvSpPr>
                  <p:nvPr/>
                </p:nvSpPr>
                <p:spPr bwMode="auto">
                  <a:xfrm>
                    <a:off x="4128"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19" name="Rectangle 366"/>
                  <p:cNvSpPr>
                    <a:spLocks noChangeArrowheads="1"/>
                  </p:cNvSpPr>
                  <p:nvPr/>
                </p:nvSpPr>
                <p:spPr bwMode="auto">
                  <a:xfrm>
                    <a:off x="4128"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20" name="Rectangle 367"/>
                  <p:cNvSpPr>
                    <a:spLocks noChangeArrowheads="1"/>
                  </p:cNvSpPr>
                  <p:nvPr/>
                </p:nvSpPr>
                <p:spPr bwMode="auto">
                  <a:xfrm>
                    <a:off x="4128" y="2112"/>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28" name="Group 368"/>
                <p:cNvGrpSpPr>
                  <a:grpSpLocks/>
                </p:cNvGrpSpPr>
                <p:nvPr/>
              </p:nvGrpSpPr>
              <p:grpSpPr bwMode="auto">
                <a:xfrm>
                  <a:off x="3168" y="2592"/>
                  <a:ext cx="1344" cy="960"/>
                  <a:chOff x="3168" y="1344"/>
                  <a:chExt cx="1344" cy="960"/>
                </a:xfrm>
              </p:grpSpPr>
              <p:sp>
                <p:nvSpPr>
                  <p:cNvPr id="37097" name="Rectangle 369"/>
                  <p:cNvSpPr>
                    <a:spLocks noChangeArrowheads="1"/>
                  </p:cNvSpPr>
                  <p:nvPr/>
                </p:nvSpPr>
                <p:spPr bwMode="auto">
                  <a:xfrm>
                    <a:off x="3168"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98" name="Rectangle 370"/>
                  <p:cNvSpPr>
                    <a:spLocks noChangeArrowheads="1"/>
                  </p:cNvSpPr>
                  <p:nvPr/>
                </p:nvSpPr>
                <p:spPr bwMode="auto">
                  <a:xfrm>
                    <a:off x="3552"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99" name="Rectangle 371"/>
                  <p:cNvSpPr>
                    <a:spLocks noChangeArrowheads="1"/>
                  </p:cNvSpPr>
                  <p:nvPr/>
                </p:nvSpPr>
                <p:spPr bwMode="auto">
                  <a:xfrm>
                    <a:off x="3168"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00" name="Rectangle 372"/>
                  <p:cNvSpPr>
                    <a:spLocks noChangeArrowheads="1"/>
                  </p:cNvSpPr>
                  <p:nvPr/>
                </p:nvSpPr>
                <p:spPr bwMode="auto">
                  <a:xfrm>
                    <a:off x="3552"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01" name="Rectangle 373"/>
                  <p:cNvSpPr>
                    <a:spLocks noChangeArrowheads="1"/>
                  </p:cNvSpPr>
                  <p:nvPr/>
                </p:nvSpPr>
                <p:spPr bwMode="auto">
                  <a:xfrm>
                    <a:off x="3936"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02" name="Rectangle 374"/>
                  <p:cNvSpPr>
                    <a:spLocks noChangeArrowheads="1"/>
                  </p:cNvSpPr>
                  <p:nvPr/>
                </p:nvSpPr>
                <p:spPr bwMode="auto">
                  <a:xfrm>
                    <a:off x="3936"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03" name="Rectangle 375"/>
                  <p:cNvSpPr>
                    <a:spLocks noChangeArrowheads="1"/>
                  </p:cNvSpPr>
                  <p:nvPr/>
                </p:nvSpPr>
                <p:spPr bwMode="auto">
                  <a:xfrm>
                    <a:off x="3168"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104" name="Rectangle 376"/>
                  <p:cNvSpPr>
                    <a:spLocks noChangeArrowheads="1"/>
                  </p:cNvSpPr>
                  <p:nvPr/>
                </p:nvSpPr>
                <p:spPr bwMode="auto">
                  <a:xfrm>
                    <a:off x="3552"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105" name="Rectangle 377"/>
                  <p:cNvSpPr>
                    <a:spLocks noChangeArrowheads="1"/>
                  </p:cNvSpPr>
                  <p:nvPr/>
                </p:nvSpPr>
                <p:spPr bwMode="auto">
                  <a:xfrm>
                    <a:off x="3936"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106" name="Rectangle 378"/>
                  <p:cNvSpPr>
                    <a:spLocks noChangeArrowheads="1"/>
                  </p:cNvSpPr>
                  <p:nvPr/>
                </p:nvSpPr>
                <p:spPr bwMode="auto">
                  <a:xfrm>
                    <a:off x="4320"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107" name="Rectangle 379"/>
                  <p:cNvSpPr>
                    <a:spLocks noChangeArrowheads="1"/>
                  </p:cNvSpPr>
                  <p:nvPr/>
                </p:nvSpPr>
                <p:spPr bwMode="auto">
                  <a:xfrm>
                    <a:off x="4320"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108" name="Rectangle 380"/>
                  <p:cNvSpPr>
                    <a:spLocks noChangeArrowheads="1"/>
                  </p:cNvSpPr>
                  <p:nvPr/>
                </p:nvSpPr>
                <p:spPr bwMode="auto">
                  <a:xfrm>
                    <a:off x="4320" y="2112"/>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29" name="Group 381"/>
                <p:cNvGrpSpPr>
                  <a:grpSpLocks/>
                </p:cNvGrpSpPr>
                <p:nvPr/>
              </p:nvGrpSpPr>
              <p:grpSpPr bwMode="auto">
                <a:xfrm>
                  <a:off x="2976" y="2784"/>
                  <a:ext cx="1344" cy="960"/>
                  <a:chOff x="2976" y="1536"/>
                  <a:chExt cx="1344" cy="960"/>
                </a:xfrm>
              </p:grpSpPr>
              <p:sp>
                <p:nvSpPr>
                  <p:cNvPr id="37085" name="Rectangle 382"/>
                  <p:cNvSpPr>
                    <a:spLocks noChangeArrowheads="1"/>
                  </p:cNvSpPr>
                  <p:nvPr/>
                </p:nvSpPr>
                <p:spPr bwMode="auto">
                  <a:xfrm>
                    <a:off x="2976"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86" name="Rectangle 383"/>
                  <p:cNvSpPr>
                    <a:spLocks noChangeArrowheads="1"/>
                  </p:cNvSpPr>
                  <p:nvPr/>
                </p:nvSpPr>
                <p:spPr bwMode="auto">
                  <a:xfrm>
                    <a:off x="3360"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87" name="Rectangle 384"/>
                  <p:cNvSpPr>
                    <a:spLocks noChangeArrowheads="1"/>
                  </p:cNvSpPr>
                  <p:nvPr/>
                </p:nvSpPr>
                <p:spPr bwMode="auto">
                  <a:xfrm>
                    <a:off x="2976"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88" name="Rectangle 385"/>
                  <p:cNvSpPr>
                    <a:spLocks noChangeArrowheads="1"/>
                  </p:cNvSpPr>
                  <p:nvPr/>
                </p:nvSpPr>
                <p:spPr bwMode="auto">
                  <a:xfrm>
                    <a:off x="3360"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89" name="Rectangle 386"/>
                  <p:cNvSpPr>
                    <a:spLocks noChangeArrowheads="1"/>
                  </p:cNvSpPr>
                  <p:nvPr/>
                </p:nvSpPr>
                <p:spPr bwMode="auto">
                  <a:xfrm>
                    <a:off x="3744"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90" name="Rectangle 387"/>
                  <p:cNvSpPr>
                    <a:spLocks noChangeArrowheads="1"/>
                  </p:cNvSpPr>
                  <p:nvPr/>
                </p:nvSpPr>
                <p:spPr bwMode="auto">
                  <a:xfrm>
                    <a:off x="3744"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91" name="Rectangle 388"/>
                  <p:cNvSpPr>
                    <a:spLocks noChangeArrowheads="1"/>
                  </p:cNvSpPr>
                  <p:nvPr/>
                </p:nvSpPr>
                <p:spPr bwMode="auto">
                  <a:xfrm>
                    <a:off x="2976"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92" name="Rectangle 389"/>
                  <p:cNvSpPr>
                    <a:spLocks noChangeArrowheads="1"/>
                  </p:cNvSpPr>
                  <p:nvPr/>
                </p:nvSpPr>
                <p:spPr bwMode="auto">
                  <a:xfrm>
                    <a:off x="3360"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93" name="Rectangle 390"/>
                  <p:cNvSpPr>
                    <a:spLocks noChangeArrowheads="1"/>
                  </p:cNvSpPr>
                  <p:nvPr/>
                </p:nvSpPr>
                <p:spPr bwMode="auto">
                  <a:xfrm>
                    <a:off x="3744"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94" name="Rectangle 391"/>
                  <p:cNvSpPr>
                    <a:spLocks noChangeArrowheads="1"/>
                  </p:cNvSpPr>
                  <p:nvPr/>
                </p:nvSpPr>
                <p:spPr bwMode="auto">
                  <a:xfrm>
                    <a:off x="4128"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95" name="Rectangle 392"/>
                  <p:cNvSpPr>
                    <a:spLocks noChangeArrowheads="1"/>
                  </p:cNvSpPr>
                  <p:nvPr/>
                </p:nvSpPr>
                <p:spPr bwMode="auto">
                  <a:xfrm>
                    <a:off x="4128"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96" name="Rectangle 393"/>
                  <p:cNvSpPr>
                    <a:spLocks noChangeArrowheads="1"/>
                  </p:cNvSpPr>
                  <p:nvPr/>
                </p:nvSpPr>
                <p:spPr bwMode="auto">
                  <a:xfrm>
                    <a:off x="4128" y="2304"/>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30" name="Group 394"/>
                <p:cNvGrpSpPr>
                  <a:grpSpLocks/>
                </p:cNvGrpSpPr>
                <p:nvPr/>
              </p:nvGrpSpPr>
              <p:grpSpPr bwMode="auto">
                <a:xfrm>
                  <a:off x="3168" y="2784"/>
                  <a:ext cx="1344" cy="960"/>
                  <a:chOff x="3168" y="1536"/>
                  <a:chExt cx="1344" cy="960"/>
                </a:xfrm>
              </p:grpSpPr>
              <p:sp>
                <p:nvSpPr>
                  <p:cNvPr id="37073" name="Rectangle 395"/>
                  <p:cNvSpPr>
                    <a:spLocks noChangeArrowheads="1"/>
                  </p:cNvSpPr>
                  <p:nvPr/>
                </p:nvSpPr>
                <p:spPr bwMode="auto">
                  <a:xfrm>
                    <a:off x="3168"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74" name="Rectangle 396"/>
                  <p:cNvSpPr>
                    <a:spLocks noChangeArrowheads="1"/>
                  </p:cNvSpPr>
                  <p:nvPr/>
                </p:nvSpPr>
                <p:spPr bwMode="auto">
                  <a:xfrm>
                    <a:off x="3552"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75" name="Rectangle 397"/>
                  <p:cNvSpPr>
                    <a:spLocks noChangeArrowheads="1"/>
                  </p:cNvSpPr>
                  <p:nvPr/>
                </p:nvSpPr>
                <p:spPr bwMode="auto">
                  <a:xfrm>
                    <a:off x="3168"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76" name="Rectangle 398"/>
                  <p:cNvSpPr>
                    <a:spLocks noChangeArrowheads="1"/>
                  </p:cNvSpPr>
                  <p:nvPr/>
                </p:nvSpPr>
                <p:spPr bwMode="auto">
                  <a:xfrm>
                    <a:off x="3552"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77" name="Rectangle 399"/>
                  <p:cNvSpPr>
                    <a:spLocks noChangeArrowheads="1"/>
                  </p:cNvSpPr>
                  <p:nvPr/>
                </p:nvSpPr>
                <p:spPr bwMode="auto">
                  <a:xfrm>
                    <a:off x="3936"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78" name="Rectangle 400"/>
                  <p:cNvSpPr>
                    <a:spLocks noChangeArrowheads="1"/>
                  </p:cNvSpPr>
                  <p:nvPr/>
                </p:nvSpPr>
                <p:spPr bwMode="auto">
                  <a:xfrm>
                    <a:off x="3936"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79" name="Rectangle 401"/>
                  <p:cNvSpPr>
                    <a:spLocks noChangeArrowheads="1"/>
                  </p:cNvSpPr>
                  <p:nvPr/>
                </p:nvSpPr>
                <p:spPr bwMode="auto">
                  <a:xfrm>
                    <a:off x="3168"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80" name="Rectangle 402"/>
                  <p:cNvSpPr>
                    <a:spLocks noChangeArrowheads="1"/>
                  </p:cNvSpPr>
                  <p:nvPr/>
                </p:nvSpPr>
                <p:spPr bwMode="auto">
                  <a:xfrm>
                    <a:off x="3552"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81" name="Rectangle 403"/>
                  <p:cNvSpPr>
                    <a:spLocks noChangeArrowheads="1"/>
                  </p:cNvSpPr>
                  <p:nvPr/>
                </p:nvSpPr>
                <p:spPr bwMode="auto">
                  <a:xfrm>
                    <a:off x="3936"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82" name="Rectangle 404"/>
                  <p:cNvSpPr>
                    <a:spLocks noChangeArrowheads="1"/>
                  </p:cNvSpPr>
                  <p:nvPr/>
                </p:nvSpPr>
                <p:spPr bwMode="auto">
                  <a:xfrm>
                    <a:off x="4320"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83" name="Rectangle 405"/>
                  <p:cNvSpPr>
                    <a:spLocks noChangeArrowheads="1"/>
                  </p:cNvSpPr>
                  <p:nvPr/>
                </p:nvSpPr>
                <p:spPr bwMode="auto">
                  <a:xfrm>
                    <a:off x="4320"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84" name="Rectangle 406"/>
                  <p:cNvSpPr>
                    <a:spLocks noChangeArrowheads="1"/>
                  </p:cNvSpPr>
                  <p:nvPr/>
                </p:nvSpPr>
                <p:spPr bwMode="auto">
                  <a:xfrm>
                    <a:off x="4320" y="2304"/>
                    <a:ext cx="192" cy="192"/>
                  </a:xfrm>
                  <a:prstGeom prst="rect">
                    <a:avLst/>
                  </a:prstGeom>
                  <a:noFill/>
                  <a:ln w="9525" algn="ctr">
                    <a:solidFill>
                      <a:schemeClr val="tx1"/>
                    </a:solidFill>
                    <a:miter lim="800000"/>
                    <a:headEnd/>
                    <a:tailEnd/>
                  </a:ln>
                </p:spPr>
                <p:txBody>
                  <a:bodyPr wrap="none" anchor="ctr"/>
                  <a:lstStyle/>
                  <a:p>
                    <a:endParaRPr lang="fr-FR"/>
                  </a:p>
                </p:txBody>
              </p:sp>
            </p:grpSp>
          </p:grpSp>
        </p:grpSp>
        <p:grpSp>
          <p:nvGrpSpPr>
            <p:cNvPr id="31" name="Group 476"/>
            <p:cNvGrpSpPr>
              <a:grpSpLocks/>
            </p:cNvGrpSpPr>
            <p:nvPr/>
          </p:nvGrpSpPr>
          <p:grpSpPr bwMode="auto">
            <a:xfrm>
              <a:off x="9408" y="1008"/>
              <a:ext cx="1536" cy="1152"/>
              <a:chOff x="9408" y="1008"/>
              <a:chExt cx="1536" cy="1152"/>
            </a:xfrm>
          </p:grpSpPr>
          <p:grpSp>
            <p:nvGrpSpPr>
              <p:cNvPr id="22112" name="Group 56"/>
              <p:cNvGrpSpPr>
                <a:grpSpLocks/>
              </p:cNvGrpSpPr>
              <p:nvPr/>
            </p:nvGrpSpPr>
            <p:grpSpPr bwMode="auto">
              <a:xfrm>
                <a:off x="9600" y="1200"/>
                <a:ext cx="1344" cy="960"/>
                <a:chOff x="3168" y="1536"/>
                <a:chExt cx="1344" cy="960"/>
              </a:xfrm>
            </p:grpSpPr>
            <p:sp>
              <p:nvSpPr>
                <p:cNvPr id="37055" name="Rectangle 8"/>
                <p:cNvSpPr>
                  <a:spLocks noChangeArrowheads="1"/>
                </p:cNvSpPr>
                <p:nvPr/>
              </p:nvSpPr>
              <p:spPr bwMode="auto">
                <a:xfrm>
                  <a:off x="3168" y="1536"/>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7056" name="Rectangle 12"/>
                <p:cNvSpPr>
                  <a:spLocks noChangeArrowheads="1"/>
                </p:cNvSpPr>
                <p:nvPr/>
              </p:nvSpPr>
              <p:spPr bwMode="auto">
                <a:xfrm>
                  <a:off x="3552" y="1536"/>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7057" name="Rectangle 16"/>
                <p:cNvSpPr>
                  <a:spLocks noChangeArrowheads="1"/>
                </p:cNvSpPr>
                <p:nvPr/>
              </p:nvSpPr>
              <p:spPr bwMode="auto">
                <a:xfrm>
                  <a:off x="3168" y="1920"/>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7058" name="Rectangle 20"/>
                <p:cNvSpPr>
                  <a:spLocks noChangeArrowheads="1"/>
                </p:cNvSpPr>
                <p:nvPr/>
              </p:nvSpPr>
              <p:spPr bwMode="auto">
                <a:xfrm>
                  <a:off x="3552" y="1920"/>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7059" name="Rectangle 24"/>
                <p:cNvSpPr>
                  <a:spLocks noChangeArrowheads="1"/>
                </p:cNvSpPr>
                <p:nvPr/>
              </p:nvSpPr>
              <p:spPr bwMode="auto">
                <a:xfrm>
                  <a:off x="3936" y="1536"/>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7060" name="Rectangle 28"/>
                <p:cNvSpPr>
                  <a:spLocks noChangeArrowheads="1"/>
                </p:cNvSpPr>
                <p:nvPr/>
              </p:nvSpPr>
              <p:spPr bwMode="auto">
                <a:xfrm>
                  <a:off x="3936" y="1920"/>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7061" name="Rectangle 32"/>
                <p:cNvSpPr>
                  <a:spLocks noChangeArrowheads="1"/>
                </p:cNvSpPr>
                <p:nvPr/>
              </p:nvSpPr>
              <p:spPr bwMode="auto">
                <a:xfrm>
                  <a:off x="3168" y="2304"/>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7062" name="Rectangle 36"/>
                <p:cNvSpPr>
                  <a:spLocks noChangeArrowheads="1"/>
                </p:cNvSpPr>
                <p:nvPr/>
              </p:nvSpPr>
              <p:spPr bwMode="auto">
                <a:xfrm>
                  <a:off x="3552" y="2304"/>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7063" name="Rectangle 40"/>
                <p:cNvSpPr>
                  <a:spLocks noChangeArrowheads="1"/>
                </p:cNvSpPr>
                <p:nvPr/>
              </p:nvSpPr>
              <p:spPr bwMode="auto">
                <a:xfrm>
                  <a:off x="3936" y="2304"/>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7064" name="Rectangle 44"/>
                <p:cNvSpPr>
                  <a:spLocks noChangeArrowheads="1"/>
                </p:cNvSpPr>
                <p:nvPr/>
              </p:nvSpPr>
              <p:spPr bwMode="auto">
                <a:xfrm>
                  <a:off x="4320" y="1536"/>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7065" name="Rectangle 48"/>
                <p:cNvSpPr>
                  <a:spLocks noChangeArrowheads="1"/>
                </p:cNvSpPr>
                <p:nvPr/>
              </p:nvSpPr>
              <p:spPr bwMode="auto">
                <a:xfrm>
                  <a:off x="4320" y="1920"/>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37066" name="Rectangle 52"/>
                <p:cNvSpPr>
                  <a:spLocks noChangeArrowheads="1"/>
                </p:cNvSpPr>
                <p:nvPr/>
              </p:nvSpPr>
              <p:spPr bwMode="auto">
                <a:xfrm>
                  <a:off x="4320" y="2304"/>
                  <a:ext cx="192" cy="192"/>
                </a:xfrm>
                <a:prstGeom prst="rect">
                  <a:avLst/>
                </a:prstGeom>
                <a:solidFill>
                  <a:schemeClr val="folHlink"/>
                </a:solidFill>
                <a:ln w="9525" algn="ctr">
                  <a:solidFill>
                    <a:schemeClr val="tx1"/>
                  </a:solidFill>
                  <a:miter lim="800000"/>
                  <a:headEnd/>
                  <a:tailEnd/>
                </a:ln>
              </p:spPr>
              <p:txBody>
                <a:bodyPr wrap="none" anchor="ctr"/>
                <a:lstStyle/>
                <a:p>
                  <a:endParaRPr lang="fr-FR"/>
                </a:p>
              </p:txBody>
            </p:sp>
          </p:grpSp>
          <p:grpSp>
            <p:nvGrpSpPr>
              <p:cNvPr id="22113" name="Group 423"/>
              <p:cNvGrpSpPr>
                <a:grpSpLocks/>
              </p:cNvGrpSpPr>
              <p:nvPr/>
            </p:nvGrpSpPr>
            <p:grpSpPr bwMode="auto">
              <a:xfrm>
                <a:off x="9408" y="1008"/>
                <a:ext cx="1536" cy="1152"/>
                <a:chOff x="2976" y="2592"/>
                <a:chExt cx="1536" cy="1152"/>
              </a:xfrm>
            </p:grpSpPr>
            <p:grpSp>
              <p:nvGrpSpPr>
                <p:cNvPr id="22114" name="Group 424"/>
                <p:cNvGrpSpPr>
                  <a:grpSpLocks/>
                </p:cNvGrpSpPr>
                <p:nvPr/>
              </p:nvGrpSpPr>
              <p:grpSpPr bwMode="auto">
                <a:xfrm>
                  <a:off x="2976" y="2592"/>
                  <a:ext cx="1344" cy="960"/>
                  <a:chOff x="2976" y="1344"/>
                  <a:chExt cx="1344" cy="960"/>
                </a:xfrm>
              </p:grpSpPr>
              <p:sp>
                <p:nvSpPr>
                  <p:cNvPr id="37043" name="Rectangle 425"/>
                  <p:cNvSpPr>
                    <a:spLocks noChangeArrowheads="1"/>
                  </p:cNvSpPr>
                  <p:nvPr/>
                </p:nvSpPr>
                <p:spPr bwMode="auto">
                  <a:xfrm>
                    <a:off x="2976"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44" name="Rectangle 426"/>
                  <p:cNvSpPr>
                    <a:spLocks noChangeArrowheads="1"/>
                  </p:cNvSpPr>
                  <p:nvPr/>
                </p:nvSpPr>
                <p:spPr bwMode="auto">
                  <a:xfrm>
                    <a:off x="3360"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45" name="Rectangle 427"/>
                  <p:cNvSpPr>
                    <a:spLocks noChangeArrowheads="1"/>
                  </p:cNvSpPr>
                  <p:nvPr/>
                </p:nvSpPr>
                <p:spPr bwMode="auto">
                  <a:xfrm>
                    <a:off x="2976"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046" name="Rectangle 428"/>
                  <p:cNvSpPr>
                    <a:spLocks noChangeArrowheads="1"/>
                  </p:cNvSpPr>
                  <p:nvPr/>
                </p:nvSpPr>
                <p:spPr bwMode="auto">
                  <a:xfrm>
                    <a:off x="3360"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047" name="Rectangle 429"/>
                  <p:cNvSpPr>
                    <a:spLocks noChangeArrowheads="1"/>
                  </p:cNvSpPr>
                  <p:nvPr/>
                </p:nvSpPr>
                <p:spPr bwMode="auto">
                  <a:xfrm>
                    <a:off x="3744"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48" name="Rectangle 430"/>
                  <p:cNvSpPr>
                    <a:spLocks noChangeArrowheads="1"/>
                  </p:cNvSpPr>
                  <p:nvPr/>
                </p:nvSpPr>
                <p:spPr bwMode="auto">
                  <a:xfrm>
                    <a:off x="3744"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049" name="Rectangle 431"/>
                  <p:cNvSpPr>
                    <a:spLocks noChangeArrowheads="1"/>
                  </p:cNvSpPr>
                  <p:nvPr/>
                </p:nvSpPr>
                <p:spPr bwMode="auto">
                  <a:xfrm>
                    <a:off x="2976"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050" name="Rectangle 432"/>
                  <p:cNvSpPr>
                    <a:spLocks noChangeArrowheads="1"/>
                  </p:cNvSpPr>
                  <p:nvPr/>
                </p:nvSpPr>
                <p:spPr bwMode="auto">
                  <a:xfrm>
                    <a:off x="3360"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051" name="Rectangle 433"/>
                  <p:cNvSpPr>
                    <a:spLocks noChangeArrowheads="1"/>
                  </p:cNvSpPr>
                  <p:nvPr/>
                </p:nvSpPr>
                <p:spPr bwMode="auto">
                  <a:xfrm>
                    <a:off x="3744"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052" name="Rectangle 434"/>
                  <p:cNvSpPr>
                    <a:spLocks noChangeArrowheads="1"/>
                  </p:cNvSpPr>
                  <p:nvPr/>
                </p:nvSpPr>
                <p:spPr bwMode="auto">
                  <a:xfrm>
                    <a:off x="4128"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53" name="Rectangle 435"/>
                  <p:cNvSpPr>
                    <a:spLocks noChangeArrowheads="1"/>
                  </p:cNvSpPr>
                  <p:nvPr/>
                </p:nvSpPr>
                <p:spPr bwMode="auto">
                  <a:xfrm>
                    <a:off x="4128"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054" name="Rectangle 436"/>
                  <p:cNvSpPr>
                    <a:spLocks noChangeArrowheads="1"/>
                  </p:cNvSpPr>
                  <p:nvPr/>
                </p:nvSpPr>
                <p:spPr bwMode="auto">
                  <a:xfrm>
                    <a:off x="4128" y="2112"/>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22115" name="Group 437"/>
                <p:cNvGrpSpPr>
                  <a:grpSpLocks/>
                </p:cNvGrpSpPr>
                <p:nvPr/>
              </p:nvGrpSpPr>
              <p:grpSpPr bwMode="auto">
                <a:xfrm>
                  <a:off x="3168" y="2592"/>
                  <a:ext cx="1344" cy="960"/>
                  <a:chOff x="3168" y="1344"/>
                  <a:chExt cx="1344" cy="960"/>
                </a:xfrm>
              </p:grpSpPr>
              <p:sp>
                <p:nvSpPr>
                  <p:cNvPr id="37031" name="Rectangle 438"/>
                  <p:cNvSpPr>
                    <a:spLocks noChangeArrowheads="1"/>
                  </p:cNvSpPr>
                  <p:nvPr/>
                </p:nvSpPr>
                <p:spPr bwMode="auto">
                  <a:xfrm>
                    <a:off x="3168"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32" name="Rectangle 439"/>
                  <p:cNvSpPr>
                    <a:spLocks noChangeArrowheads="1"/>
                  </p:cNvSpPr>
                  <p:nvPr/>
                </p:nvSpPr>
                <p:spPr bwMode="auto">
                  <a:xfrm>
                    <a:off x="3552"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33" name="Rectangle 440"/>
                  <p:cNvSpPr>
                    <a:spLocks noChangeArrowheads="1"/>
                  </p:cNvSpPr>
                  <p:nvPr/>
                </p:nvSpPr>
                <p:spPr bwMode="auto">
                  <a:xfrm>
                    <a:off x="3168"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034" name="Rectangle 441"/>
                  <p:cNvSpPr>
                    <a:spLocks noChangeArrowheads="1"/>
                  </p:cNvSpPr>
                  <p:nvPr/>
                </p:nvSpPr>
                <p:spPr bwMode="auto">
                  <a:xfrm>
                    <a:off x="3552"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035" name="Rectangle 442"/>
                  <p:cNvSpPr>
                    <a:spLocks noChangeArrowheads="1"/>
                  </p:cNvSpPr>
                  <p:nvPr/>
                </p:nvSpPr>
                <p:spPr bwMode="auto">
                  <a:xfrm>
                    <a:off x="3936"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36" name="Rectangle 443"/>
                  <p:cNvSpPr>
                    <a:spLocks noChangeArrowheads="1"/>
                  </p:cNvSpPr>
                  <p:nvPr/>
                </p:nvSpPr>
                <p:spPr bwMode="auto">
                  <a:xfrm>
                    <a:off x="3936"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037" name="Rectangle 444"/>
                  <p:cNvSpPr>
                    <a:spLocks noChangeArrowheads="1"/>
                  </p:cNvSpPr>
                  <p:nvPr/>
                </p:nvSpPr>
                <p:spPr bwMode="auto">
                  <a:xfrm>
                    <a:off x="3168"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038" name="Rectangle 445"/>
                  <p:cNvSpPr>
                    <a:spLocks noChangeArrowheads="1"/>
                  </p:cNvSpPr>
                  <p:nvPr/>
                </p:nvSpPr>
                <p:spPr bwMode="auto">
                  <a:xfrm>
                    <a:off x="3552"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039" name="Rectangle 446"/>
                  <p:cNvSpPr>
                    <a:spLocks noChangeArrowheads="1"/>
                  </p:cNvSpPr>
                  <p:nvPr/>
                </p:nvSpPr>
                <p:spPr bwMode="auto">
                  <a:xfrm>
                    <a:off x="3936" y="2112"/>
                    <a:ext cx="192" cy="192"/>
                  </a:xfrm>
                  <a:prstGeom prst="rect">
                    <a:avLst/>
                  </a:prstGeom>
                  <a:noFill/>
                  <a:ln w="9525" algn="ctr">
                    <a:solidFill>
                      <a:schemeClr val="tx1"/>
                    </a:solidFill>
                    <a:miter lim="800000"/>
                    <a:headEnd/>
                    <a:tailEnd/>
                  </a:ln>
                </p:spPr>
                <p:txBody>
                  <a:bodyPr wrap="none" anchor="ctr"/>
                  <a:lstStyle/>
                  <a:p>
                    <a:endParaRPr lang="fr-FR"/>
                  </a:p>
                </p:txBody>
              </p:sp>
              <p:sp>
                <p:nvSpPr>
                  <p:cNvPr id="37040" name="Rectangle 447"/>
                  <p:cNvSpPr>
                    <a:spLocks noChangeArrowheads="1"/>
                  </p:cNvSpPr>
                  <p:nvPr/>
                </p:nvSpPr>
                <p:spPr bwMode="auto">
                  <a:xfrm>
                    <a:off x="4320" y="134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41" name="Rectangle 448"/>
                  <p:cNvSpPr>
                    <a:spLocks noChangeArrowheads="1"/>
                  </p:cNvSpPr>
                  <p:nvPr/>
                </p:nvSpPr>
                <p:spPr bwMode="auto">
                  <a:xfrm>
                    <a:off x="4320" y="1728"/>
                    <a:ext cx="192" cy="192"/>
                  </a:xfrm>
                  <a:prstGeom prst="rect">
                    <a:avLst/>
                  </a:prstGeom>
                  <a:noFill/>
                  <a:ln w="9525" algn="ctr">
                    <a:solidFill>
                      <a:schemeClr val="tx1"/>
                    </a:solidFill>
                    <a:miter lim="800000"/>
                    <a:headEnd/>
                    <a:tailEnd/>
                  </a:ln>
                </p:spPr>
                <p:txBody>
                  <a:bodyPr wrap="none" anchor="ctr"/>
                  <a:lstStyle/>
                  <a:p>
                    <a:endParaRPr lang="fr-FR"/>
                  </a:p>
                </p:txBody>
              </p:sp>
              <p:sp>
                <p:nvSpPr>
                  <p:cNvPr id="37042" name="Rectangle 449"/>
                  <p:cNvSpPr>
                    <a:spLocks noChangeArrowheads="1"/>
                  </p:cNvSpPr>
                  <p:nvPr/>
                </p:nvSpPr>
                <p:spPr bwMode="auto">
                  <a:xfrm>
                    <a:off x="4320" y="2112"/>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22116" name="Group 450"/>
                <p:cNvGrpSpPr>
                  <a:grpSpLocks/>
                </p:cNvGrpSpPr>
                <p:nvPr/>
              </p:nvGrpSpPr>
              <p:grpSpPr bwMode="auto">
                <a:xfrm>
                  <a:off x="2976" y="2784"/>
                  <a:ext cx="1344" cy="960"/>
                  <a:chOff x="2976" y="1536"/>
                  <a:chExt cx="1344" cy="960"/>
                </a:xfrm>
              </p:grpSpPr>
              <p:sp>
                <p:nvSpPr>
                  <p:cNvPr id="37019" name="Rectangle 451"/>
                  <p:cNvSpPr>
                    <a:spLocks noChangeArrowheads="1"/>
                  </p:cNvSpPr>
                  <p:nvPr/>
                </p:nvSpPr>
                <p:spPr bwMode="auto">
                  <a:xfrm>
                    <a:off x="2976"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20" name="Rectangle 452"/>
                  <p:cNvSpPr>
                    <a:spLocks noChangeArrowheads="1"/>
                  </p:cNvSpPr>
                  <p:nvPr/>
                </p:nvSpPr>
                <p:spPr bwMode="auto">
                  <a:xfrm>
                    <a:off x="3360"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21" name="Rectangle 453"/>
                  <p:cNvSpPr>
                    <a:spLocks noChangeArrowheads="1"/>
                  </p:cNvSpPr>
                  <p:nvPr/>
                </p:nvSpPr>
                <p:spPr bwMode="auto">
                  <a:xfrm>
                    <a:off x="2976"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22" name="Rectangle 454"/>
                  <p:cNvSpPr>
                    <a:spLocks noChangeArrowheads="1"/>
                  </p:cNvSpPr>
                  <p:nvPr/>
                </p:nvSpPr>
                <p:spPr bwMode="auto">
                  <a:xfrm>
                    <a:off x="3360"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23" name="Rectangle 455"/>
                  <p:cNvSpPr>
                    <a:spLocks noChangeArrowheads="1"/>
                  </p:cNvSpPr>
                  <p:nvPr/>
                </p:nvSpPr>
                <p:spPr bwMode="auto">
                  <a:xfrm>
                    <a:off x="3744"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24" name="Rectangle 456"/>
                  <p:cNvSpPr>
                    <a:spLocks noChangeArrowheads="1"/>
                  </p:cNvSpPr>
                  <p:nvPr/>
                </p:nvSpPr>
                <p:spPr bwMode="auto">
                  <a:xfrm>
                    <a:off x="3744"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25" name="Rectangle 457"/>
                  <p:cNvSpPr>
                    <a:spLocks noChangeArrowheads="1"/>
                  </p:cNvSpPr>
                  <p:nvPr/>
                </p:nvSpPr>
                <p:spPr bwMode="auto">
                  <a:xfrm>
                    <a:off x="2976"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26" name="Rectangle 458"/>
                  <p:cNvSpPr>
                    <a:spLocks noChangeArrowheads="1"/>
                  </p:cNvSpPr>
                  <p:nvPr/>
                </p:nvSpPr>
                <p:spPr bwMode="auto">
                  <a:xfrm>
                    <a:off x="3360"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27" name="Rectangle 459"/>
                  <p:cNvSpPr>
                    <a:spLocks noChangeArrowheads="1"/>
                  </p:cNvSpPr>
                  <p:nvPr/>
                </p:nvSpPr>
                <p:spPr bwMode="auto">
                  <a:xfrm>
                    <a:off x="3744"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28" name="Rectangle 460"/>
                  <p:cNvSpPr>
                    <a:spLocks noChangeArrowheads="1"/>
                  </p:cNvSpPr>
                  <p:nvPr/>
                </p:nvSpPr>
                <p:spPr bwMode="auto">
                  <a:xfrm>
                    <a:off x="4128"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29" name="Rectangle 461"/>
                  <p:cNvSpPr>
                    <a:spLocks noChangeArrowheads="1"/>
                  </p:cNvSpPr>
                  <p:nvPr/>
                </p:nvSpPr>
                <p:spPr bwMode="auto">
                  <a:xfrm>
                    <a:off x="4128"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30" name="Rectangle 462"/>
                  <p:cNvSpPr>
                    <a:spLocks noChangeArrowheads="1"/>
                  </p:cNvSpPr>
                  <p:nvPr/>
                </p:nvSpPr>
                <p:spPr bwMode="auto">
                  <a:xfrm>
                    <a:off x="4128" y="2304"/>
                    <a:ext cx="192" cy="192"/>
                  </a:xfrm>
                  <a:prstGeom prst="rect">
                    <a:avLst/>
                  </a:prstGeom>
                  <a:noFill/>
                  <a:ln w="9525" algn="ctr">
                    <a:solidFill>
                      <a:schemeClr val="tx1"/>
                    </a:solidFill>
                    <a:miter lim="800000"/>
                    <a:headEnd/>
                    <a:tailEnd/>
                  </a:ln>
                </p:spPr>
                <p:txBody>
                  <a:bodyPr wrap="none" anchor="ctr"/>
                  <a:lstStyle/>
                  <a:p>
                    <a:endParaRPr lang="fr-FR"/>
                  </a:p>
                </p:txBody>
              </p:sp>
            </p:grpSp>
            <p:grpSp>
              <p:nvGrpSpPr>
                <p:cNvPr id="22117" name="Group 463"/>
                <p:cNvGrpSpPr>
                  <a:grpSpLocks/>
                </p:cNvGrpSpPr>
                <p:nvPr/>
              </p:nvGrpSpPr>
              <p:grpSpPr bwMode="auto">
                <a:xfrm>
                  <a:off x="3168" y="2784"/>
                  <a:ext cx="1344" cy="960"/>
                  <a:chOff x="3168" y="1536"/>
                  <a:chExt cx="1344" cy="960"/>
                </a:xfrm>
              </p:grpSpPr>
              <p:sp>
                <p:nvSpPr>
                  <p:cNvPr id="37007" name="Rectangle 464"/>
                  <p:cNvSpPr>
                    <a:spLocks noChangeArrowheads="1"/>
                  </p:cNvSpPr>
                  <p:nvPr/>
                </p:nvSpPr>
                <p:spPr bwMode="auto">
                  <a:xfrm>
                    <a:off x="3168"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08" name="Rectangle 465"/>
                  <p:cNvSpPr>
                    <a:spLocks noChangeArrowheads="1"/>
                  </p:cNvSpPr>
                  <p:nvPr/>
                </p:nvSpPr>
                <p:spPr bwMode="auto">
                  <a:xfrm>
                    <a:off x="3552"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09" name="Rectangle 466"/>
                  <p:cNvSpPr>
                    <a:spLocks noChangeArrowheads="1"/>
                  </p:cNvSpPr>
                  <p:nvPr/>
                </p:nvSpPr>
                <p:spPr bwMode="auto">
                  <a:xfrm>
                    <a:off x="3168"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10" name="Rectangle 467"/>
                  <p:cNvSpPr>
                    <a:spLocks noChangeArrowheads="1"/>
                  </p:cNvSpPr>
                  <p:nvPr/>
                </p:nvSpPr>
                <p:spPr bwMode="auto">
                  <a:xfrm>
                    <a:off x="3552"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11" name="Rectangle 468"/>
                  <p:cNvSpPr>
                    <a:spLocks noChangeArrowheads="1"/>
                  </p:cNvSpPr>
                  <p:nvPr/>
                </p:nvSpPr>
                <p:spPr bwMode="auto">
                  <a:xfrm>
                    <a:off x="3936"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12" name="Rectangle 469"/>
                  <p:cNvSpPr>
                    <a:spLocks noChangeArrowheads="1"/>
                  </p:cNvSpPr>
                  <p:nvPr/>
                </p:nvSpPr>
                <p:spPr bwMode="auto">
                  <a:xfrm>
                    <a:off x="3936"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13" name="Rectangle 470"/>
                  <p:cNvSpPr>
                    <a:spLocks noChangeArrowheads="1"/>
                  </p:cNvSpPr>
                  <p:nvPr/>
                </p:nvSpPr>
                <p:spPr bwMode="auto">
                  <a:xfrm>
                    <a:off x="3168"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14" name="Rectangle 471"/>
                  <p:cNvSpPr>
                    <a:spLocks noChangeArrowheads="1"/>
                  </p:cNvSpPr>
                  <p:nvPr/>
                </p:nvSpPr>
                <p:spPr bwMode="auto">
                  <a:xfrm>
                    <a:off x="3552"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15" name="Rectangle 472"/>
                  <p:cNvSpPr>
                    <a:spLocks noChangeArrowheads="1"/>
                  </p:cNvSpPr>
                  <p:nvPr/>
                </p:nvSpPr>
                <p:spPr bwMode="auto">
                  <a:xfrm>
                    <a:off x="3936" y="2304"/>
                    <a:ext cx="192" cy="192"/>
                  </a:xfrm>
                  <a:prstGeom prst="rect">
                    <a:avLst/>
                  </a:prstGeom>
                  <a:noFill/>
                  <a:ln w="9525" algn="ctr">
                    <a:solidFill>
                      <a:schemeClr val="tx1"/>
                    </a:solidFill>
                    <a:miter lim="800000"/>
                    <a:headEnd/>
                    <a:tailEnd/>
                  </a:ln>
                </p:spPr>
                <p:txBody>
                  <a:bodyPr wrap="none" anchor="ctr"/>
                  <a:lstStyle/>
                  <a:p>
                    <a:endParaRPr lang="fr-FR"/>
                  </a:p>
                </p:txBody>
              </p:sp>
              <p:sp>
                <p:nvSpPr>
                  <p:cNvPr id="37016" name="Rectangle 473"/>
                  <p:cNvSpPr>
                    <a:spLocks noChangeArrowheads="1"/>
                  </p:cNvSpPr>
                  <p:nvPr/>
                </p:nvSpPr>
                <p:spPr bwMode="auto">
                  <a:xfrm>
                    <a:off x="4320" y="1536"/>
                    <a:ext cx="192" cy="192"/>
                  </a:xfrm>
                  <a:prstGeom prst="rect">
                    <a:avLst/>
                  </a:prstGeom>
                  <a:noFill/>
                  <a:ln w="9525" algn="ctr">
                    <a:solidFill>
                      <a:schemeClr val="tx1"/>
                    </a:solidFill>
                    <a:miter lim="800000"/>
                    <a:headEnd/>
                    <a:tailEnd/>
                  </a:ln>
                </p:spPr>
                <p:txBody>
                  <a:bodyPr wrap="none" anchor="ctr"/>
                  <a:lstStyle/>
                  <a:p>
                    <a:endParaRPr lang="fr-FR"/>
                  </a:p>
                </p:txBody>
              </p:sp>
              <p:sp>
                <p:nvSpPr>
                  <p:cNvPr id="37017" name="Rectangle 474"/>
                  <p:cNvSpPr>
                    <a:spLocks noChangeArrowheads="1"/>
                  </p:cNvSpPr>
                  <p:nvPr/>
                </p:nvSpPr>
                <p:spPr bwMode="auto">
                  <a:xfrm>
                    <a:off x="4320" y="1920"/>
                    <a:ext cx="192" cy="192"/>
                  </a:xfrm>
                  <a:prstGeom prst="rect">
                    <a:avLst/>
                  </a:prstGeom>
                  <a:noFill/>
                  <a:ln w="9525" algn="ctr">
                    <a:solidFill>
                      <a:schemeClr val="tx1"/>
                    </a:solidFill>
                    <a:miter lim="800000"/>
                    <a:headEnd/>
                    <a:tailEnd/>
                  </a:ln>
                </p:spPr>
                <p:txBody>
                  <a:bodyPr wrap="none" anchor="ctr"/>
                  <a:lstStyle/>
                  <a:p>
                    <a:endParaRPr lang="fr-FR"/>
                  </a:p>
                </p:txBody>
              </p:sp>
              <p:sp>
                <p:nvSpPr>
                  <p:cNvPr id="37018" name="Rectangle 475"/>
                  <p:cNvSpPr>
                    <a:spLocks noChangeArrowheads="1"/>
                  </p:cNvSpPr>
                  <p:nvPr/>
                </p:nvSpPr>
                <p:spPr bwMode="auto">
                  <a:xfrm>
                    <a:off x="4320" y="2304"/>
                    <a:ext cx="192" cy="192"/>
                  </a:xfrm>
                  <a:prstGeom prst="rect">
                    <a:avLst/>
                  </a:prstGeom>
                  <a:noFill/>
                  <a:ln w="9525" algn="ctr">
                    <a:solidFill>
                      <a:schemeClr val="tx1"/>
                    </a:solidFill>
                    <a:miter lim="800000"/>
                    <a:headEnd/>
                    <a:tailEnd/>
                  </a:ln>
                </p:spPr>
                <p:txBody>
                  <a:bodyPr wrap="none" anchor="ctr"/>
                  <a:lstStyle/>
                  <a:p>
                    <a:endParaRPr lang="fr-FR"/>
                  </a:p>
                </p:txBody>
              </p:sp>
            </p:grpSp>
          </p:grpSp>
        </p:grpSp>
        <p:sp>
          <p:nvSpPr>
            <p:cNvPr id="36922" name="Line 477"/>
            <p:cNvSpPr>
              <a:spLocks noChangeShapeType="1"/>
            </p:cNvSpPr>
            <p:nvPr/>
          </p:nvSpPr>
          <p:spPr bwMode="auto">
            <a:xfrm>
              <a:off x="8448" y="1584"/>
              <a:ext cx="720" cy="0"/>
            </a:xfrm>
            <a:prstGeom prst="line">
              <a:avLst/>
            </a:prstGeom>
            <a:noFill/>
            <a:ln w="9525">
              <a:solidFill>
                <a:schemeClr val="tx1"/>
              </a:solidFill>
              <a:round/>
              <a:headEnd/>
              <a:tailEnd type="triangle" w="med" len="med"/>
            </a:ln>
          </p:spPr>
          <p:txBody>
            <a:bodyPr wrap="none" anchor="ctr"/>
            <a:lstStyle/>
            <a:p>
              <a:endParaRPr lang="fr-FR"/>
            </a:p>
          </p:txBody>
        </p:sp>
        <p:grpSp>
          <p:nvGrpSpPr>
            <p:cNvPr id="22118" name="Group 478"/>
            <p:cNvGrpSpPr>
              <a:grpSpLocks/>
            </p:cNvGrpSpPr>
            <p:nvPr/>
          </p:nvGrpSpPr>
          <p:grpSpPr bwMode="auto">
            <a:xfrm>
              <a:off x="3936" y="1008"/>
              <a:ext cx="1344" cy="960"/>
              <a:chOff x="2976" y="1344"/>
              <a:chExt cx="1344" cy="960"/>
            </a:xfrm>
          </p:grpSpPr>
          <p:sp>
            <p:nvSpPr>
              <p:cNvPr id="36989" name="Rectangle 479"/>
              <p:cNvSpPr>
                <a:spLocks noChangeArrowheads="1"/>
              </p:cNvSpPr>
              <p:nvPr/>
            </p:nvSpPr>
            <p:spPr bwMode="auto">
              <a:xfrm>
                <a:off x="2976"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90" name="Rectangle 480"/>
              <p:cNvSpPr>
                <a:spLocks noChangeArrowheads="1"/>
              </p:cNvSpPr>
              <p:nvPr/>
            </p:nvSpPr>
            <p:spPr bwMode="auto">
              <a:xfrm>
                <a:off x="3360"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91" name="Rectangle 481"/>
              <p:cNvSpPr>
                <a:spLocks noChangeArrowheads="1"/>
              </p:cNvSpPr>
              <p:nvPr/>
            </p:nvSpPr>
            <p:spPr bwMode="auto">
              <a:xfrm>
                <a:off x="2976"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92" name="Rectangle 482"/>
              <p:cNvSpPr>
                <a:spLocks noChangeArrowheads="1"/>
              </p:cNvSpPr>
              <p:nvPr/>
            </p:nvSpPr>
            <p:spPr bwMode="auto">
              <a:xfrm>
                <a:off x="3360"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93" name="Rectangle 483"/>
              <p:cNvSpPr>
                <a:spLocks noChangeArrowheads="1"/>
              </p:cNvSpPr>
              <p:nvPr/>
            </p:nvSpPr>
            <p:spPr bwMode="auto">
              <a:xfrm>
                <a:off x="3744"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94" name="Rectangle 484"/>
              <p:cNvSpPr>
                <a:spLocks noChangeArrowheads="1"/>
              </p:cNvSpPr>
              <p:nvPr/>
            </p:nvSpPr>
            <p:spPr bwMode="auto">
              <a:xfrm>
                <a:off x="3744"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95" name="Rectangle 485"/>
              <p:cNvSpPr>
                <a:spLocks noChangeArrowheads="1"/>
              </p:cNvSpPr>
              <p:nvPr/>
            </p:nvSpPr>
            <p:spPr bwMode="auto">
              <a:xfrm>
                <a:off x="2976"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96" name="Rectangle 486"/>
              <p:cNvSpPr>
                <a:spLocks noChangeArrowheads="1"/>
              </p:cNvSpPr>
              <p:nvPr/>
            </p:nvSpPr>
            <p:spPr bwMode="auto">
              <a:xfrm>
                <a:off x="3360"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97" name="Rectangle 487"/>
              <p:cNvSpPr>
                <a:spLocks noChangeArrowheads="1"/>
              </p:cNvSpPr>
              <p:nvPr/>
            </p:nvSpPr>
            <p:spPr bwMode="auto">
              <a:xfrm>
                <a:off x="3744"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98" name="Rectangle 488"/>
              <p:cNvSpPr>
                <a:spLocks noChangeArrowheads="1"/>
              </p:cNvSpPr>
              <p:nvPr/>
            </p:nvSpPr>
            <p:spPr bwMode="auto">
              <a:xfrm>
                <a:off x="4128"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99" name="Rectangle 489"/>
              <p:cNvSpPr>
                <a:spLocks noChangeArrowheads="1"/>
              </p:cNvSpPr>
              <p:nvPr/>
            </p:nvSpPr>
            <p:spPr bwMode="auto">
              <a:xfrm>
                <a:off x="4128"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000" name="Rectangle 490"/>
              <p:cNvSpPr>
                <a:spLocks noChangeArrowheads="1"/>
              </p:cNvSpPr>
              <p:nvPr/>
            </p:nvSpPr>
            <p:spPr bwMode="auto">
              <a:xfrm>
                <a:off x="4128"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grpSp>
        <p:grpSp>
          <p:nvGrpSpPr>
            <p:cNvPr id="22119" name="Group 583"/>
            <p:cNvGrpSpPr>
              <a:grpSpLocks/>
            </p:cNvGrpSpPr>
            <p:nvPr/>
          </p:nvGrpSpPr>
          <p:grpSpPr bwMode="auto">
            <a:xfrm>
              <a:off x="6672" y="1008"/>
              <a:ext cx="1344" cy="960"/>
              <a:chOff x="2976" y="1344"/>
              <a:chExt cx="1344" cy="960"/>
            </a:xfrm>
          </p:grpSpPr>
          <p:sp>
            <p:nvSpPr>
              <p:cNvPr id="36977" name="Rectangle 584"/>
              <p:cNvSpPr>
                <a:spLocks noChangeArrowheads="1"/>
              </p:cNvSpPr>
              <p:nvPr/>
            </p:nvSpPr>
            <p:spPr bwMode="auto">
              <a:xfrm>
                <a:off x="2976"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78" name="Rectangle 585"/>
              <p:cNvSpPr>
                <a:spLocks noChangeArrowheads="1"/>
              </p:cNvSpPr>
              <p:nvPr/>
            </p:nvSpPr>
            <p:spPr bwMode="auto">
              <a:xfrm>
                <a:off x="3360"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79" name="Rectangle 586"/>
              <p:cNvSpPr>
                <a:spLocks noChangeArrowheads="1"/>
              </p:cNvSpPr>
              <p:nvPr/>
            </p:nvSpPr>
            <p:spPr bwMode="auto">
              <a:xfrm>
                <a:off x="2976"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80" name="Rectangle 587"/>
              <p:cNvSpPr>
                <a:spLocks noChangeArrowheads="1"/>
              </p:cNvSpPr>
              <p:nvPr/>
            </p:nvSpPr>
            <p:spPr bwMode="auto">
              <a:xfrm>
                <a:off x="3360"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81" name="Rectangle 588"/>
              <p:cNvSpPr>
                <a:spLocks noChangeArrowheads="1"/>
              </p:cNvSpPr>
              <p:nvPr/>
            </p:nvSpPr>
            <p:spPr bwMode="auto">
              <a:xfrm>
                <a:off x="3744"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82" name="Rectangle 589"/>
              <p:cNvSpPr>
                <a:spLocks noChangeArrowheads="1"/>
              </p:cNvSpPr>
              <p:nvPr/>
            </p:nvSpPr>
            <p:spPr bwMode="auto">
              <a:xfrm>
                <a:off x="3744"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83" name="Rectangle 590"/>
              <p:cNvSpPr>
                <a:spLocks noChangeArrowheads="1"/>
              </p:cNvSpPr>
              <p:nvPr/>
            </p:nvSpPr>
            <p:spPr bwMode="auto">
              <a:xfrm>
                <a:off x="2976"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84" name="Rectangle 591"/>
              <p:cNvSpPr>
                <a:spLocks noChangeArrowheads="1"/>
              </p:cNvSpPr>
              <p:nvPr/>
            </p:nvSpPr>
            <p:spPr bwMode="auto">
              <a:xfrm>
                <a:off x="3360"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85" name="Rectangle 592"/>
              <p:cNvSpPr>
                <a:spLocks noChangeArrowheads="1"/>
              </p:cNvSpPr>
              <p:nvPr/>
            </p:nvSpPr>
            <p:spPr bwMode="auto">
              <a:xfrm>
                <a:off x="3744"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86" name="Rectangle 593"/>
              <p:cNvSpPr>
                <a:spLocks noChangeArrowheads="1"/>
              </p:cNvSpPr>
              <p:nvPr/>
            </p:nvSpPr>
            <p:spPr bwMode="auto">
              <a:xfrm>
                <a:off x="4128"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87" name="Rectangle 594"/>
              <p:cNvSpPr>
                <a:spLocks noChangeArrowheads="1"/>
              </p:cNvSpPr>
              <p:nvPr/>
            </p:nvSpPr>
            <p:spPr bwMode="auto">
              <a:xfrm>
                <a:off x="4128"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88" name="Rectangle 595"/>
              <p:cNvSpPr>
                <a:spLocks noChangeArrowheads="1"/>
              </p:cNvSpPr>
              <p:nvPr/>
            </p:nvSpPr>
            <p:spPr bwMode="auto">
              <a:xfrm>
                <a:off x="4128"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grpSp>
        <p:grpSp>
          <p:nvGrpSpPr>
            <p:cNvPr id="22120" name="Group 596"/>
            <p:cNvGrpSpPr>
              <a:grpSpLocks/>
            </p:cNvGrpSpPr>
            <p:nvPr/>
          </p:nvGrpSpPr>
          <p:grpSpPr bwMode="auto">
            <a:xfrm>
              <a:off x="9408" y="1008"/>
              <a:ext cx="1344" cy="960"/>
              <a:chOff x="2976" y="1344"/>
              <a:chExt cx="1344" cy="960"/>
            </a:xfrm>
          </p:grpSpPr>
          <p:sp>
            <p:nvSpPr>
              <p:cNvPr id="36965" name="Rectangle 597"/>
              <p:cNvSpPr>
                <a:spLocks noChangeArrowheads="1"/>
              </p:cNvSpPr>
              <p:nvPr/>
            </p:nvSpPr>
            <p:spPr bwMode="auto">
              <a:xfrm>
                <a:off x="2976"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66" name="Rectangle 598"/>
              <p:cNvSpPr>
                <a:spLocks noChangeArrowheads="1"/>
              </p:cNvSpPr>
              <p:nvPr/>
            </p:nvSpPr>
            <p:spPr bwMode="auto">
              <a:xfrm>
                <a:off x="3360"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67" name="Rectangle 599"/>
              <p:cNvSpPr>
                <a:spLocks noChangeArrowheads="1"/>
              </p:cNvSpPr>
              <p:nvPr/>
            </p:nvSpPr>
            <p:spPr bwMode="auto">
              <a:xfrm>
                <a:off x="2976"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68" name="Rectangle 600"/>
              <p:cNvSpPr>
                <a:spLocks noChangeArrowheads="1"/>
              </p:cNvSpPr>
              <p:nvPr/>
            </p:nvSpPr>
            <p:spPr bwMode="auto">
              <a:xfrm>
                <a:off x="3360"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69" name="Rectangle 601"/>
              <p:cNvSpPr>
                <a:spLocks noChangeArrowheads="1"/>
              </p:cNvSpPr>
              <p:nvPr/>
            </p:nvSpPr>
            <p:spPr bwMode="auto">
              <a:xfrm>
                <a:off x="3744"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70" name="Rectangle 602"/>
              <p:cNvSpPr>
                <a:spLocks noChangeArrowheads="1"/>
              </p:cNvSpPr>
              <p:nvPr/>
            </p:nvSpPr>
            <p:spPr bwMode="auto">
              <a:xfrm>
                <a:off x="3744"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71" name="Rectangle 603"/>
              <p:cNvSpPr>
                <a:spLocks noChangeArrowheads="1"/>
              </p:cNvSpPr>
              <p:nvPr/>
            </p:nvSpPr>
            <p:spPr bwMode="auto">
              <a:xfrm>
                <a:off x="2976"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72" name="Rectangle 604"/>
              <p:cNvSpPr>
                <a:spLocks noChangeArrowheads="1"/>
              </p:cNvSpPr>
              <p:nvPr/>
            </p:nvSpPr>
            <p:spPr bwMode="auto">
              <a:xfrm>
                <a:off x="3360"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73" name="Rectangle 605"/>
              <p:cNvSpPr>
                <a:spLocks noChangeArrowheads="1"/>
              </p:cNvSpPr>
              <p:nvPr/>
            </p:nvSpPr>
            <p:spPr bwMode="auto">
              <a:xfrm>
                <a:off x="3744"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74" name="Rectangle 606"/>
              <p:cNvSpPr>
                <a:spLocks noChangeArrowheads="1"/>
              </p:cNvSpPr>
              <p:nvPr/>
            </p:nvSpPr>
            <p:spPr bwMode="auto">
              <a:xfrm>
                <a:off x="4128" y="1344"/>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75" name="Rectangle 607"/>
              <p:cNvSpPr>
                <a:spLocks noChangeArrowheads="1"/>
              </p:cNvSpPr>
              <p:nvPr/>
            </p:nvSpPr>
            <p:spPr bwMode="auto">
              <a:xfrm>
                <a:off x="4128" y="1728"/>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6976" name="Rectangle 608"/>
              <p:cNvSpPr>
                <a:spLocks noChangeArrowheads="1"/>
              </p:cNvSpPr>
              <p:nvPr/>
            </p:nvSpPr>
            <p:spPr bwMode="auto">
              <a:xfrm>
                <a:off x="4128" y="2112"/>
                <a:ext cx="192" cy="192"/>
              </a:xfrm>
              <a:prstGeom prst="rect">
                <a:avLst/>
              </a:prstGeom>
              <a:solidFill>
                <a:srgbClr val="FF9900"/>
              </a:solidFill>
              <a:ln w="9525" algn="ctr">
                <a:solidFill>
                  <a:schemeClr val="tx1"/>
                </a:solidFill>
                <a:miter lim="800000"/>
                <a:headEnd/>
                <a:tailEnd/>
              </a:ln>
            </p:spPr>
            <p:txBody>
              <a:bodyPr wrap="none" anchor="ctr"/>
              <a:lstStyle/>
              <a:p>
                <a:endParaRPr lang="fr-FR"/>
              </a:p>
            </p:txBody>
          </p:sp>
        </p:grpSp>
        <p:grpSp>
          <p:nvGrpSpPr>
            <p:cNvPr id="22121" name="Group 609"/>
            <p:cNvGrpSpPr>
              <a:grpSpLocks/>
            </p:cNvGrpSpPr>
            <p:nvPr/>
          </p:nvGrpSpPr>
          <p:grpSpPr bwMode="auto">
            <a:xfrm>
              <a:off x="6864" y="1008"/>
              <a:ext cx="1344" cy="960"/>
              <a:chOff x="3168" y="1344"/>
              <a:chExt cx="1344" cy="960"/>
            </a:xfrm>
          </p:grpSpPr>
          <p:sp>
            <p:nvSpPr>
              <p:cNvPr id="36953" name="Rectangle 610"/>
              <p:cNvSpPr>
                <a:spLocks noChangeArrowheads="1"/>
              </p:cNvSpPr>
              <p:nvPr/>
            </p:nvSpPr>
            <p:spPr bwMode="auto">
              <a:xfrm>
                <a:off x="3168" y="1344"/>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54" name="Rectangle 611"/>
              <p:cNvSpPr>
                <a:spLocks noChangeArrowheads="1"/>
              </p:cNvSpPr>
              <p:nvPr/>
            </p:nvSpPr>
            <p:spPr bwMode="auto">
              <a:xfrm>
                <a:off x="3552" y="1344"/>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55" name="Rectangle 612"/>
              <p:cNvSpPr>
                <a:spLocks noChangeArrowheads="1"/>
              </p:cNvSpPr>
              <p:nvPr/>
            </p:nvSpPr>
            <p:spPr bwMode="auto">
              <a:xfrm>
                <a:off x="3168" y="1728"/>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56" name="Rectangle 613"/>
              <p:cNvSpPr>
                <a:spLocks noChangeArrowheads="1"/>
              </p:cNvSpPr>
              <p:nvPr/>
            </p:nvSpPr>
            <p:spPr bwMode="auto">
              <a:xfrm>
                <a:off x="3552" y="1728"/>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57" name="Rectangle 614"/>
              <p:cNvSpPr>
                <a:spLocks noChangeArrowheads="1"/>
              </p:cNvSpPr>
              <p:nvPr/>
            </p:nvSpPr>
            <p:spPr bwMode="auto">
              <a:xfrm>
                <a:off x="3936" y="1344"/>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58" name="Rectangle 615"/>
              <p:cNvSpPr>
                <a:spLocks noChangeArrowheads="1"/>
              </p:cNvSpPr>
              <p:nvPr/>
            </p:nvSpPr>
            <p:spPr bwMode="auto">
              <a:xfrm>
                <a:off x="3936" y="1728"/>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59" name="Rectangle 616"/>
              <p:cNvSpPr>
                <a:spLocks noChangeArrowheads="1"/>
              </p:cNvSpPr>
              <p:nvPr/>
            </p:nvSpPr>
            <p:spPr bwMode="auto">
              <a:xfrm>
                <a:off x="3168" y="21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60" name="Rectangle 617"/>
              <p:cNvSpPr>
                <a:spLocks noChangeArrowheads="1"/>
              </p:cNvSpPr>
              <p:nvPr/>
            </p:nvSpPr>
            <p:spPr bwMode="auto">
              <a:xfrm>
                <a:off x="3552" y="21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61" name="Rectangle 618"/>
              <p:cNvSpPr>
                <a:spLocks noChangeArrowheads="1"/>
              </p:cNvSpPr>
              <p:nvPr/>
            </p:nvSpPr>
            <p:spPr bwMode="auto">
              <a:xfrm>
                <a:off x="3936" y="21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62" name="Rectangle 619"/>
              <p:cNvSpPr>
                <a:spLocks noChangeArrowheads="1"/>
              </p:cNvSpPr>
              <p:nvPr/>
            </p:nvSpPr>
            <p:spPr bwMode="auto">
              <a:xfrm>
                <a:off x="4320" y="1344"/>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63" name="Rectangle 620"/>
              <p:cNvSpPr>
                <a:spLocks noChangeArrowheads="1"/>
              </p:cNvSpPr>
              <p:nvPr/>
            </p:nvSpPr>
            <p:spPr bwMode="auto">
              <a:xfrm>
                <a:off x="4320" y="1728"/>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64" name="Rectangle 621"/>
              <p:cNvSpPr>
                <a:spLocks noChangeArrowheads="1"/>
              </p:cNvSpPr>
              <p:nvPr/>
            </p:nvSpPr>
            <p:spPr bwMode="auto">
              <a:xfrm>
                <a:off x="4320" y="21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grpSp>
        <p:grpSp>
          <p:nvGrpSpPr>
            <p:cNvPr id="22122" name="Group 622"/>
            <p:cNvGrpSpPr>
              <a:grpSpLocks/>
            </p:cNvGrpSpPr>
            <p:nvPr/>
          </p:nvGrpSpPr>
          <p:grpSpPr bwMode="auto">
            <a:xfrm>
              <a:off x="9600" y="1008"/>
              <a:ext cx="1344" cy="960"/>
              <a:chOff x="3168" y="1344"/>
              <a:chExt cx="1344" cy="960"/>
            </a:xfrm>
          </p:grpSpPr>
          <p:sp>
            <p:nvSpPr>
              <p:cNvPr id="36941" name="Rectangle 623"/>
              <p:cNvSpPr>
                <a:spLocks noChangeArrowheads="1"/>
              </p:cNvSpPr>
              <p:nvPr/>
            </p:nvSpPr>
            <p:spPr bwMode="auto">
              <a:xfrm>
                <a:off x="3168" y="1344"/>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42" name="Rectangle 624"/>
              <p:cNvSpPr>
                <a:spLocks noChangeArrowheads="1"/>
              </p:cNvSpPr>
              <p:nvPr/>
            </p:nvSpPr>
            <p:spPr bwMode="auto">
              <a:xfrm>
                <a:off x="3552" y="1344"/>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43" name="Rectangle 625"/>
              <p:cNvSpPr>
                <a:spLocks noChangeArrowheads="1"/>
              </p:cNvSpPr>
              <p:nvPr/>
            </p:nvSpPr>
            <p:spPr bwMode="auto">
              <a:xfrm>
                <a:off x="3168" y="1728"/>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44" name="Rectangle 626"/>
              <p:cNvSpPr>
                <a:spLocks noChangeArrowheads="1"/>
              </p:cNvSpPr>
              <p:nvPr/>
            </p:nvSpPr>
            <p:spPr bwMode="auto">
              <a:xfrm>
                <a:off x="3552" y="1728"/>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45" name="Rectangle 627"/>
              <p:cNvSpPr>
                <a:spLocks noChangeArrowheads="1"/>
              </p:cNvSpPr>
              <p:nvPr/>
            </p:nvSpPr>
            <p:spPr bwMode="auto">
              <a:xfrm>
                <a:off x="3936" y="1344"/>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46" name="Rectangle 628"/>
              <p:cNvSpPr>
                <a:spLocks noChangeArrowheads="1"/>
              </p:cNvSpPr>
              <p:nvPr/>
            </p:nvSpPr>
            <p:spPr bwMode="auto">
              <a:xfrm>
                <a:off x="3936" y="1728"/>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47" name="Rectangle 629"/>
              <p:cNvSpPr>
                <a:spLocks noChangeArrowheads="1"/>
              </p:cNvSpPr>
              <p:nvPr/>
            </p:nvSpPr>
            <p:spPr bwMode="auto">
              <a:xfrm>
                <a:off x="3168" y="21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48" name="Rectangle 630"/>
              <p:cNvSpPr>
                <a:spLocks noChangeArrowheads="1"/>
              </p:cNvSpPr>
              <p:nvPr/>
            </p:nvSpPr>
            <p:spPr bwMode="auto">
              <a:xfrm>
                <a:off x="3552" y="21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49" name="Rectangle 631"/>
              <p:cNvSpPr>
                <a:spLocks noChangeArrowheads="1"/>
              </p:cNvSpPr>
              <p:nvPr/>
            </p:nvSpPr>
            <p:spPr bwMode="auto">
              <a:xfrm>
                <a:off x="3936" y="21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50" name="Rectangle 632"/>
              <p:cNvSpPr>
                <a:spLocks noChangeArrowheads="1"/>
              </p:cNvSpPr>
              <p:nvPr/>
            </p:nvSpPr>
            <p:spPr bwMode="auto">
              <a:xfrm>
                <a:off x="4320" y="1344"/>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51" name="Rectangle 633"/>
              <p:cNvSpPr>
                <a:spLocks noChangeArrowheads="1"/>
              </p:cNvSpPr>
              <p:nvPr/>
            </p:nvSpPr>
            <p:spPr bwMode="auto">
              <a:xfrm>
                <a:off x="4320" y="1728"/>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sp>
            <p:nvSpPr>
              <p:cNvPr id="36952" name="Rectangle 634"/>
              <p:cNvSpPr>
                <a:spLocks noChangeArrowheads="1"/>
              </p:cNvSpPr>
              <p:nvPr/>
            </p:nvSpPr>
            <p:spPr bwMode="auto">
              <a:xfrm>
                <a:off x="4320" y="2112"/>
                <a:ext cx="192" cy="192"/>
              </a:xfrm>
              <a:prstGeom prst="rect">
                <a:avLst/>
              </a:prstGeom>
              <a:solidFill>
                <a:srgbClr val="0000FF"/>
              </a:solidFill>
              <a:ln w="9525" algn="ctr">
                <a:solidFill>
                  <a:schemeClr val="tx1"/>
                </a:solidFill>
                <a:miter lim="800000"/>
                <a:headEnd/>
                <a:tailEnd/>
              </a:ln>
            </p:spPr>
            <p:txBody>
              <a:bodyPr wrap="none" anchor="ctr"/>
              <a:lstStyle/>
              <a:p>
                <a:endParaRPr lang="fr-FR"/>
              </a:p>
            </p:txBody>
          </p:sp>
        </p:grpSp>
        <p:grpSp>
          <p:nvGrpSpPr>
            <p:cNvPr id="22123" name="Group 635"/>
            <p:cNvGrpSpPr>
              <a:grpSpLocks/>
            </p:cNvGrpSpPr>
            <p:nvPr/>
          </p:nvGrpSpPr>
          <p:grpSpPr bwMode="auto">
            <a:xfrm>
              <a:off x="9408" y="1200"/>
              <a:ext cx="1344" cy="960"/>
              <a:chOff x="2976" y="1536"/>
              <a:chExt cx="1344" cy="960"/>
            </a:xfrm>
          </p:grpSpPr>
          <p:sp>
            <p:nvSpPr>
              <p:cNvPr id="22140" name="Rectangle 636"/>
              <p:cNvSpPr>
                <a:spLocks noChangeArrowheads="1"/>
              </p:cNvSpPr>
              <p:nvPr/>
            </p:nvSpPr>
            <p:spPr bwMode="auto">
              <a:xfrm>
                <a:off x="2976" y="1536"/>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2141" name="Rectangle 637"/>
              <p:cNvSpPr>
                <a:spLocks noChangeArrowheads="1"/>
              </p:cNvSpPr>
              <p:nvPr/>
            </p:nvSpPr>
            <p:spPr bwMode="auto">
              <a:xfrm>
                <a:off x="3360" y="1536"/>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2142" name="Rectangle 638"/>
              <p:cNvSpPr>
                <a:spLocks noChangeArrowheads="1"/>
              </p:cNvSpPr>
              <p:nvPr/>
            </p:nvSpPr>
            <p:spPr bwMode="auto">
              <a:xfrm>
                <a:off x="2976" y="1920"/>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2143" name="Rectangle 639"/>
              <p:cNvSpPr>
                <a:spLocks noChangeArrowheads="1"/>
              </p:cNvSpPr>
              <p:nvPr/>
            </p:nvSpPr>
            <p:spPr bwMode="auto">
              <a:xfrm>
                <a:off x="3360" y="1920"/>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2144" name="Rectangle 640"/>
              <p:cNvSpPr>
                <a:spLocks noChangeArrowheads="1"/>
              </p:cNvSpPr>
              <p:nvPr/>
            </p:nvSpPr>
            <p:spPr bwMode="auto">
              <a:xfrm>
                <a:off x="3744" y="1536"/>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2145" name="Rectangle 641"/>
              <p:cNvSpPr>
                <a:spLocks noChangeArrowheads="1"/>
              </p:cNvSpPr>
              <p:nvPr/>
            </p:nvSpPr>
            <p:spPr bwMode="auto">
              <a:xfrm>
                <a:off x="3744" y="1920"/>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2146" name="Rectangle 642"/>
              <p:cNvSpPr>
                <a:spLocks noChangeArrowheads="1"/>
              </p:cNvSpPr>
              <p:nvPr/>
            </p:nvSpPr>
            <p:spPr bwMode="auto">
              <a:xfrm>
                <a:off x="2976" y="2304"/>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2147" name="Rectangle 643"/>
              <p:cNvSpPr>
                <a:spLocks noChangeArrowheads="1"/>
              </p:cNvSpPr>
              <p:nvPr/>
            </p:nvSpPr>
            <p:spPr bwMode="auto">
              <a:xfrm>
                <a:off x="3360" y="2304"/>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2148" name="Rectangle 644"/>
              <p:cNvSpPr>
                <a:spLocks noChangeArrowheads="1"/>
              </p:cNvSpPr>
              <p:nvPr/>
            </p:nvSpPr>
            <p:spPr bwMode="auto">
              <a:xfrm>
                <a:off x="3744" y="2304"/>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2149" name="Rectangle 645"/>
              <p:cNvSpPr>
                <a:spLocks noChangeArrowheads="1"/>
              </p:cNvSpPr>
              <p:nvPr/>
            </p:nvSpPr>
            <p:spPr bwMode="auto">
              <a:xfrm>
                <a:off x="4128" y="1536"/>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2150" name="Rectangle 646"/>
              <p:cNvSpPr>
                <a:spLocks noChangeArrowheads="1"/>
              </p:cNvSpPr>
              <p:nvPr/>
            </p:nvSpPr>
            <p:spPr bwMode="auto">
              <a:xfrm>
                <a:off x="4128" y="1920"/>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22151" name="Rectangle 647"/>
              <p:cNvSpPr>
                <a:spLocks noChangeArrowheads="1"/>
              </p:cNvSpPr>
              <p:nvPr/>
            </p:nvSpPr>
            <p:spPr bwMode="auto">
              <a:xfrm>
                <a:off x="4128" y="2304"/>
                <a:ext cx="192" cy="192"/>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grpSp>
      </p:grpSp>
      <p:sp>
        <p:nvSpPr>
          <p:cNvPr id="22154" name="Text Box 650"/>
          <p:cNvSpPr txBox="1">
            <a:spLocks noChangeArrowheads="1"/>
          </p:cNvSpPr>
          <p:nvPr/>
        </p:nvSpPr>
        <p:spPr bwMode="auto">
          <a:xfrm>
            <a:off x="1098550" y="3443288"/>
            <a:ext cx="1720850" cy="366712"/>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effectLst>
                  <a:outerShdw blurRad="38100" dist="38100" dir="2700000" algn="tl">
                    <a:srgbClr val="C0C0C0"/>
                  </a:outerShdw>
                </a:effectLst>
              </a:rPr>
              <a:t>Previous buffer</a:t>
            </a:r>
          </a:p>
        </p:txBody>
      </p:sp>
      <p:sp>
        <p:nvSpPr>
          <p:cNvPr id="22155" name="Text Box 651"/>
          <p:cNvSpPr txBox="1">
            <a:spLocks noChangeArrowheads="1"/>
          </p:cNvSpPr>
          <p:nvPr/>
        </p:nvSpPr>
        <p:spPr bwMode="auto">
          <a:xfrm>
            <a:off x="539750" y="3429000"/>
            <a:ext cx="2889250" cy="366713"/>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effectLst>
                  <a:outerShdw blurRad="38100" dist="38100" dir="2700000" algn="tl">
                    <a:srgbClr val="C0C0C0"/>
                  </a:outerShdw>
                </a:effectLst>
              </a:rPr>
              <a:t>Previous buffer (from jitter)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35" presetClass="path" presetSubtype="0" accel="50000" decel="50000" fill="hold" nodeType="withEffect">
                                  <p:stCondLst>
                                    <p:cond delay="0"/>
                                  </p:stCondLst>
                                  <p:childTnLst>
                                    <p:animMotion origin="layout" path="M 3.33333E-6 2.22222E-6 L -0.28334 2.22222E-6 " pathEditMode="relative" rAng="0" ptsTypes="AA">
                                      <p:cBhvr>
                                        <p:cTn id="9" dur="2000" fill="hold"/>
                                        <p:tgtEl>
                                          <p:spTgt spid="4"/>
                                        </p:tgtEl>
                                        <p:attrNameLst>
                                          <p:attrName>ppt_x</p:attrName>
                                          <p:attrName>ppt_y</p:attrName>
                                        </p:attrNameLst>
                                      </p:cBhvr>
                                      <p:rCtr x="-142" y="0"/>
                                    </p:animMotion>
                                  </p:childTnLst>
                                </p:cTn>
                              </p:par>
                            </p:childTnLst>
                          </p:cTn>
                        </p:par>
                        <p:par>
                          <p:cTn id="10" fill="hold">
                            <p:stCondLst>
                              <p:cond delay="2000"/>
                            </p:stCondLst>
                            <p:childTnLst>
                              <p:par>
                                <p:cTn id="11" presetID="1" presetClass="entr" presetSubtype="0" fill="hold" grpId="0" nodeType="afterEffect">
                                  <p:stCondLst>
                                    <p:cond delay="0"/>
                                  </p:stCondLst>
                                  <p:childTnLst>
                                    <p:set>
                                      <p:cBhvr>
                                        <p:cTn id="12" dur="1" fill="hold">
                                          <p:stCondLst>
                                            <p:cond delay="0"/>
                                          </p:stCondLst>
                                        </p:cTn>
                                        <p:tgtEl>
                                          <p:spTgt spid="21561"/>
                                        </p:tgtEl>
                                        <p:attrNameLst>
                                          <p:attrName>style.visibility</p:attrName>
                                        </p:attrNameLst>
                                      </p:cBhvr>
                                      <p:to>
                                        <p:strVal val="visible"/>
                                      </p:to>
                                    </p:set>
                                  </p:childTnLst>
                                  <p:subTnLst>
                                    <p:set>
                                      <p:cBhvr override="childStyle">
                                        <p:cTn dur="1" fill="hold" display="0" masterRel="nextClick" afterEffect="1"/>
                                        <p:tgtEl>
                                          <p:spTgt spid="21561"/>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22155"/>
                                        </p:tgtEl>
                                        <p:attrNameLst>
                                          <p:attrName>style.visibility</p:attrName>
                                        </p:attrNameLst>
                                      </p:cBhvr>
                                      <p:to>
                                        <p:strVal val="visible"/>
                                      </p:to>
                                    </p:set>
                                  </p:childTnLst>
                                  <p:subTnLst>
                                    <p:set>
                                      <p:cBhvr override="childStyle">
                                        <p:cTn dur="1" fill="hold" display="0" masterRel="nextClick" afterEffect="1"/>
                                        <p:tgtEl>
                                          <p:spTgt spid="22155"/>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35" presetClass="path" presetSubtype="0" accel="50000" decel="50000" fill="hold" nodeType="clickEffect">
                                  <p:stCondLst>
                                    <p:cond delay="0"/>
                                  </p:stCondLst>
                                  <p:childTnLst>
                                    <p:animMotion origin="layout" path="M -0.28334 2.22222E-6 L -0.75834 2.22222E-6 " pathEditMode="relative" rAng="0" ptsTypes="AA">
                                      <p:cBhvr>
                                        <p:cTn id="18" dur="2000" fill="hold"/>
                                        <p:tgtEl>
                                          <p:spTgt spid="4"/>
                                        </p:tgtEl>
                                        <p:attrNameLst>
                                          <p:attrName>ppt_x</p:attrName>
                                          <p:attrName>ppt_y</p:attrName>
                                        </p:attrNameLst>
                                      </p:cBhvr>
                                      <p:rCtr x="-237" y="0"/>
                                    </p:animMotion>
                                  </p:childTnLst>
                                </p:cTn>
                              </p:par>
                            </p:childTnLst>
                          </p:cTn>
                        </p:par>
                        <p:par>
                          <p:cTn id="19" fill="hold">
                            <p:stCondLst>
                              <p:cond delay="2000"/>
                            </p:stCondLst>
                            <p:childTnLst>
                              <p:par>
                                <p:cTn id="20" presetID="1" presetClass="entr" presetSubtype="0" fill="hold" grpId="0" nodeType="afterEffect">
                                  <p:stCondLst>
                                    <p:cond delay="0"/>
                                  </p:stCondLst>
                                  <p:childTnLst>
                                    <p:set>
                                      <p:cBhvr>
                                        <p:cTn id="21" dur="1" fill="hold">
                                          <p:stCondLst>
                                            <p:cond delay="0"/>
                                          </p:stCondLst>
                                        </p:cTn>
                                        <p:tgtEl>
                                          <p:spTgt spid="21562"/>
                                        </p:tgtEl>
                                        <p:attrNameLst>
                                          <p:attrName>style.visibility</p:attrName>
                                        </p:attrNameLst>
                                      </p:cBhvr>
                                      <p:to>
                                        <p:strVal val="visible"/>
                                      </p:to>
                                    </p:set>
                                  </p:childTnLst>
                                  <p:subTnLst>
                                    <p:set>
                                      <p:cBhvr override="childStyle">
                                        <p:cTn dur="1" fill="hold" display="0" masterRel="nextClick" afterEffect="1"/>
                                        <p:tgtEl>
                                          <p:spTgt spid="21562"/>
                                        </p:tgtEl>
                                        <p:attrNameLst>
                                          <p:attrName>style.visibility</p:attrName>
                                        </p:attrNameLst>
                                      </p:cBhvr>
                                      <p:to>
                                        <p:strVal val="hidden"/>
                                      </p:to>
                                    </p:set>
                                  </p:subTnLst>
                                </p:cTn>
                              </p:par>
                              <p:par>
                                <p:cTn id="22" presetID="1" presetClass="entr" presetSubtype="0" fill="hold" grpId="0" nodeType="withEffect">
                                  <p:stCondLst>
                                    <p:cond delay="0"/>
                                  </p:stCondLst>
                                  <p:childTnLst>
                                    <p:set>
                                      <p:cBhvr>
                                        <p:cTn id="23" dur="1" fill="hold">
                                          <p:stCondLst>
                                            <p:cond delay="0"/>
                                          </p:stCondLst>
                                        </p:cTn>
                                        <p:tgtEl>
                                          <p:spTgt spid="22154"/>
                                        </p:tgtEl>
                                        <p:attrNameLst>
                                          <p:attrName>style.visibility</p:attrName>
                                        </p:attrNameLst>
                                      </p:cBhvr>
                                      <p:to>
                                        <p:strVal val="visible"/>
                                      </p:to>
                                    </p:set>
                                  </p:childTnLst>
                                  <p:subTnLst>
                                    <p:set>
                                      <p:cBhvr override="childStyle">
                                        <p:cTn dur="1" fill="hold" display="0" masterRel="nextClick" afterEffect="1"/>
                                        <p:tgtEl>
                                          <p:spTgt spid="22154"/>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35" presetClass="path" presetSubtype="0" accel="50000" decel="50000" fill="hold" nodeType="clickEffect">
                                  <p:stCondLst>
                                    <p:cond delay="0"/>
                                  </p:stCondLst>
                                  <p:childTnLst>
                                    <p:animMotion origin="layout" path="M -0.75833 2.22222E-6 L -1.23333 2.22222E-6 " pathEditMode="relative" rAng="0" ptsTypes="AA">
                                      <p:cBhvr>
                                        <p:cTn id="27" dur="2000" fill="hold"/>
                                        <p:tgtEl>
                                          <p:spTgt spid="4"/>
                                        </p:tgtEl>
                                        <p:attrNameLst>
                                          <p:attrName>ppt_x</p:attrName>
                                          <p:attrName>ppt_y</p:attrName>
                                        </p:attrNameLst>
                                      </p:cBhvr>
                                      <p:rCtr x="-237" y="0"/>
                                    </p:animMotion>
                                  </p:childTnLst>
                                </p:cTn>
                              </p:par>
                            </p:childTnLst>
                          </p:cTn>
                        </p:par>
                        <p:par>
                          <p:cTn id="28" fill="hold">
                            <p:stCondLst>
                              <p:cond delay="2000"/>
                            </p:stCondLst>
                            <p:childTnLst>
                              <p:par>
                                <p:cTn id="29" presetID="1" presetClass="entr" presetSubtype="0" fill="hold" grpId="0" nodeType="afterEffect">
                                  <p:stCondLst>
                                    <p:cond delay="0"/>
                                  </p:stCondLst>
                                  <p:childTnLst>
                                    <p:set>
                                      <p:cBhvr>
                                        <p:cTn id="30" dur="1" fill="hold">
                                          <p:stCondLst>
                                            <p:cond delay="0"/>
                                          </p:stCondLst>
                                        </p:cTn>
                                        <p:tgtEl>
                                          <p:spTgt spid="21563"/>
                                        </p:tgtEl>
                                        <p:attrNameLst>
                                          <p:attrName>style.visibility</p:attrName>
                                        </p:attrNameLst>
                                      </p:cBhvr>
                                      <p:to>
                                        <p:strVal val="visible"/>
                                      </p:to>
                                    </p:set>
                                  </p:childTnLst>
                                  <p:subTnLst>
                                    <p:set>
                                      <p:cBhvr override="childStyle">
                                        <p:cTn dur="1" fill="hold" display="0" masterRel="nextClick" afterEffect="1"/>
                                        <p:tgtEl>
                                          <p:spTgt spid="21563"/>
                                        </p:tgtEl>
                                        <p:attrNameLst>
                                          <p:attrName>style.visibility</p:attrName>
                                        </p:attrNameLst>
                                      </p:cBhvr>
                                      <p:to>
                                        <p:strVal val="hidden"/>
                                      </p:to>
                                    </p:set>
                                  </p:subTnLst>
                                </p:cTn>
                              </p:par>
                              <p:par>
                                <p:cTn id="31" presetID="1" presetClass="entr" presetSubtype="0" fill="hold" grpId="1" nodeType="withEffect">
                                  <p:stCondLst>
                                    <p:cond delay="0"/>
                                  </p:stCondLst>
                                  <p:childTnLst>
                                    <p:set>
                                      <p:cBhvr>
                                        <p:cTn id="32" dur="1" fill="hold">
                                          <p:stCondLst>
                                            <p:cond delay="0"/>
                                          </p:stCondLst>
                                        </p:cTn>
                                        <p:tgtEl>
                                          <p:spTgt spid="22154"/>
                                        </p:tgtEl>
                                        <p:attrNameLst>
                                          <p:attrName>style.visibility</p:attrName>
                                        </p:attrNameLst>
                                      </p:cBhvr>
                                      <p:to>
                                        <p:strVal val="visible"/>
                                      </p:to>
                                    </p:set>
                                  </p:childTnLst>
                                  <p:subTnLst>
                                    <p:set>
                                      <p:cBhvr override="childStyle">
                                        <p:cTn dur="1" fill="hold" display="0" masterRel="nextClick" afterEffect="1"/>
                                        <p:tgtEl>
                                          <p:spTgt spid="22154"/>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35" presetClass="path" presetSubtype="0" accel="50000" decel="50000" fill="hold" nodeType="clickEffect">
                                  <p:stCondLst>
                                    <p:cond delay="0"/>
                                  </p:stCondLst>
                                  <p:childTnLst>
                                    <p:animMotion origin="layout" path="M -1.23333 2.22222E-6 L -1.70833 2.22222E-6 " pathEditMode="relative" rAng="0" ptsTypes="AA">
                                      <p:cBhvr>
                                        <p:cTn id="36" dur="2000" fill="hold"/>
                                        <p:tgtEl>
                                          <p:spTgt spid="4"/>
                                        </p:tgtEl>
                                        <p:attrNameLst>
                                          <p:attrName>ppt_x</p:attrName>
                                          <p:attrName>ppt_y</p:attrName>
                                        </p:attrNameLst>
                                      </p:cBhvr>
                                      <p:rCtr x="-237" y="0"/>
                                    </p:animMotion>
                                  </p:childTnLst>
                                </p:cTn>
                              </p:par>
                            </p:childTnLst>
                          </p:cTn>
                        </p:par>
                        <p:par>
                          <p:cTn id="37" fill="hold">
                            <p:stCondLst>
                              <p:cond delay="2000"/>
                            </p:stCondLst>
                            <p:childTnLst>
                              <p:par>
                                <p:cTn id="38" presetID="1" presetClass="entr" presetSubtype="0" fill="hold" grpId="0" nodeType="afterEffect">
                                  <p:stCondLst>
                                    <p:cond delay="0"/>
                                  </p:stCondLst>
                                  <p:childTnLst>
                                    <p:set>
                                      <p:cBhvr>
                                        <p:cTn id="39" dur="1" fill="hold">
                                          <p:stCondLst>
                                            <p:cond delay="0"/>
                                          </p:stCondLst>
                                        </p:cTn>
                                        <p:tgtEl>
                                          <p:spTgt spid="21564"/>
                                        </p:tgtEl>
                                        <p:attrNameLst>
                                          <p:attrName>style.visibility</p:attrName>
                                        </p:attrNameLst>
                                      </p:cBhvr>
                                      <p:to>
                                        <p:strVal val="visible"/>
                                      </p:to>
                                    </p:set>
                                  </p:childTnLst>
                                  <p:subTnLst>
                                    <p:set>
                                      <p:cBhvr override="childStyle">
                                        <p:cTn dur="1" fill="hold" display="0" masterRel="nextClick" afterEffect="1"/>
                                        <p:tgtEl>
                                          <p:spTgt spid="21564"/>
                                        </p:tgtEl>
                                        <p:attrNameLst>
                                          <p:attrName>style.visibility</p:attrName>
                                        </p:attrNameLst>
                                      </p:cBhvr>
                                      <p:to>
                                        <p:strVal val="hidden"/>
                                      </p:to>
                                    </p:set>
                                  </p:subTnLst>
                                </p:cTn>
                              </p:par>
                              <p:par>
                                <p:cTn id="40" presetID="1" presetClass="entr" presetSubtype="0" fill="hold" grpId="2" nodeType="withEffect">
                                  <p:stCondLst>
                                    <p:cond delay="0"/>
                                  </p:stCondLst>
                                  <p:childTnLst>
                                    <p:set>
                                      <p:cBhvr>
                                        <p:cTn id="41" dur="1" fill="hold">
                                          <p:stCondLst>
                                            <p:cond delay="0"/>
                                          </p:stCondLst>
                                        </p:cTn>
                                        <p:tgtEl>
                                          <p:spTgt spid="22154"/>
                                        </p:tgtEl>
                                        <p:attrNameLst>
                                          <p:attrName>style.visibility</p:attrName>
                                        </p:attrNameLst>
                                      </p:cBhvr>
                                      <p:to>
                                        <p:strVal val="visible"/>
                                      </p:to>
                                    </p:set>
                                  </p:childTnLst>
                                  <p:subTnLst>
                                    <p:set>
                                      <p:cBhvr override="childStyle">
                                        <p:cTn dur="1" fill="hold" display="0" masterRel="nextClick" afterEffect="1"/>
                                        <p:tgtEl>
                                          <p:spTgt spid="22154"/>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21507">
                                            <p:txEl>
                                              <p:pRg st="5" end="5"/>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1619"/>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2"/>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3"/>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21638"/>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21639"/>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21640"/>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21641"/>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1642"/>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21643"/>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21644"/>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21645"/>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21646"/>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21620"/>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21621"/>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21622"/>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21623"/>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21624"/>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21625"/>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21626"/>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21627"/>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21628"/>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21629"/>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21630"/>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21631"/>
                                        </p:tgtEl>
                                        <p:attrNameLst>
                                          <p:attrName>style.visibility</p:attrName>
                                        </p:attrNameLst>
                                      </p:cBhvr>
                                      <p:to>
                                        <p:strVal val="visible"/>
                                      </p:to>
                                    </p:set>
                                  </p:childTnLst>
                                </p:cTn>
                              </p:par>
                              <p:par>
                                <p:cTn id="96" presetID="1" presetClass="entr" presetSubtype="0" fill="hold" grpId="0" nodeType="withEffect">
                                  <p:stCondLst>
                                    <p:cond delay="0"/>
                                  </p:stCondLst>
                                  <p:childTnLst>
                                    <p:set>
                                      <p:cBhvr>
                                        <p:cTn id="97" dur="1" fill="hold">
                                          <p:stCondLst>
                                            <p:cond delay="0"/>
                                          </p:stCondLst>
                                        </p:cTn>
                                        <p:tgtEl>
                                          <p:spTgt spid="21632"/>
                                        </p:tgtEl>
                                        <p:attrNameLst>
                                          <p:attrName>style.visibility</p:attrName>
                                        </p:attrNameLst>
                                      </p:cBhvr>
                                      <p:to>
                                        <p:strVal val="visible"/>
                                      </p:to>
                                    </p:set>
                                  </p:childTnLst>
                                </p:cTn>
                              </p:par>
                              <p:par>
                                <p:cTn id="98" presetID="1" presetClass="entr" presetSubtype="0" fill="hold" grpId="0" nodeType="withEffect">
                                  <p:stCondLst>
                                    <p:cond delay="0"/>
                                  </p:stCondLst>
                                  <p:childTnLst>
                                    <p:set>
                                      <p:cBhvr>
                                        <p:cTn id="99" dur="1" fill="hold">
                                          <p:stCondLst>
                                            <p:cond delay="0"/>
                                          </p:stCondLst>
                                        </p:cTn>
                                        <p:tgtEl>
                                          <p:spTgt spid="21633"/>
                                        </p:tgtEl>
                                        <p:attrNameLst>
                                          <p:attrName>style.visibility</p:attrName>
                                        </p:attrNameLst>
                                      </p:cBhvr>
                                      <p:to>
                                        <p:strVal val="visible"/>
                                      </p:to>
                                    </p:set>
                                  </p:childTnLst>
                                </p:cTn>
                              </p:par>
                              <p:par>
                                <p:cTn id="100" presetID="1" presetClass="entr" presetSubtype="0" fill="hold" grpId="0" nodeType="withEffect">
                                  <p:stCondLst>
                                    <p:cond delay="0"/>
                                  </p:stCondLst>
                                  <p:childTnLst>
                                    <p:set>
                                      <p:cBhvr>
                                        <p:cTn id="101" dur="1" fill="hold">
                                          <p:stCondLst>
                                            <p:cond delay="0"/>
                                          </p:stCondLst>
                                        </p:cTn>
                                        <p:tgtEl>
                                          <p:spTgt spid="21634"/>
                                        </p:tgtEl>
                                        <p:attrNameLst>
                                          <p:attrName>style.visibility</p:attrName>
                                        </p:attrNameLst>
                                      </p:cBhvr>
                                      <p:to>
                                        <p:strVal val="visible"/>
                                      </p:to>
                                    </p:set>
                                  </p:childTnLst>
                                </p:cTn>
                              </p:par>
                              <p:par>
                                <p:cTn id="102" presetID="1" presetClass="entr" presetSubtype="0" fill="hold" grpId="0" nodeType="withEffect">
                                  <p:stCondLst>
                                    <p:cond delay="0"/>
                                  </p:stCondLst>
                                  <p:childTnLst>
                                    <p:set>
                                      <p:cBhvr>
                                        <p:cTn id="103" dur="1" fill="hold">
                                          <p:stCondLst>
                                            <p:cond delay="0"/>
                                          </p:stCondLst>
                                        </p:cTn>
                                        <p:tgtEl>
                                          <p:spTgt spid="21635"/>
                                        </p:tgtEl>
                                        <p:attrNameLst>
                                          <p:attrName>style.visibility</p:attrName>
                                        </p:attrNameLst>
                                      </p:cBhvr>
                                      <p:to>
                                        <p:strVal val="visible"/>
                                      </p:to>
                                    </p:set>
                                  </p:childTnLst>
                                </p:cTn>
                              </p:par>
                              <p:par>
                                <p:cTn id="104" presetID="1" presetClass="entr" presetSubtype="0" fill="hold" grpId="0" nodeType="withEffect">
                                  <p:stCondLst>
                                    <p:cond delay="0"/>
                                  </p:stCondLst>
                                  <p:childTnLst>
                                    <p:set>
                                      <p:cBhvr>
                                        <p:cTn id="105" dur="1" fill="hold">
                                          <p:stCondLst>
                                            <p:cond delay="0"/>
                                          </p:stCondLst>
                                        </p:cTn>
                                        <p:tgtEl>
                                          <p:spTgt spid="21636"/>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21637"/>
                                        </p:tgtEl>
                                        <p:attrNameLst>
                                          <p:attrName>style.visibility</p:attrName>
                                        </p:attrNameLst>
                                      </p:cBhvr>
                                      <p:to>
                                        <p:strVal val="visible"/>
                                      </p:to>
                                    </p:set>
                                  </p:childTnLst>
                                </p:cTn>
                              </p:par>
                              <p:par>
                                <p:cTn id="108" presetID="1" presetClass="entr" presetSubtype="0" fill="hold" grpId="0" nodeType="withEffect">
                                  <p:stCondLst>
                                    <p:cond delay="0"/>
                                  </p:stCondLst>
                                  <p:childTnLst>
                                    <p:set>
                                      <p:cBhvr>
                                        <p:cTn id="109" dur="1" fill="hold">
                                          <p:stCondLst>
                                            <p:cond delay="0"/>
                                          </p:stCondLst>
                                        </p:cTn>
                                        <p:tgtEl>
                                          <p:spTgt spid="21647"/>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21648"/>
                                        </p:tgtEl>
                                        <p:attrNameLst>
                                          <p:attrName>style.visibility</p:attrName>
                                        </p:attrNameLst>
                                      </p:cBhvr>
                                      <p:to>
                                        <p:strVal val="visible"/>
                                      </p:to>
                                    </p:set>
                                  </p:childTnLst>
                                </p:cTn>
                              </p:par>
                              <p:par>
                                <p:cTn id="112" presetID="1" presetClass="entr" presetSubtype="0" fill="hold" grpId="0" nodeType="withEffect">
                                  <p:stCondLst>
                                    <p:cond delay="0"/>
                                  </p:stCondLst>
                                  <p:childTnLst>
                                    <p:set>
                                      <p:cBhvr>
                                        <p:cTn id="113" dur="1" fill="hold">
                                          <p:stCondLst>
                                            <p:cond delay="0"/>
                                          </p:stCondLst>
                                        </p:cTn>
                                        <p:tgtEl>
                                          <p:spTgt spid="21649"/>
                                        </p:tgtEl>
                                        <p:attrNameLst>
                                          <p:attrName>style.visibility</p:attrName>
                                        </p:attrNameLst>
                                      </p:cBhvr>
                                      <p:to>
                                        <p:strVal val="visible"/>
                                      </p:to>
                                    </p:set>
                                  </p:childTnLst>
                                </p:cTn>
                              </p:par>
                              <p:par>
                                <p:cTn id="114" presetID="1" presetClass="entr" presetSubtype="0" fill="hold" grpId="0" nodeType="withEffect">
                                  <p:stCondLst>
                                    <p:cond delay="0"/>
                                  </p:stCondLst>
                                  <p:childTnLst>
                                    <p:set>
                                      <p:cBhvr>
                                        <p:cTn id="115" dur="1" fill="hold">
                                          <p:stCondLst>
                                            <p:cond delay="0"/>
                                          </p:stCondLst>
                                        </p:cTn>
                                        <p:tgtEl>
                                          <p:spTgt spid="21650"/>
                                        </p:tgtEl>
                                        <p:attrNameLst>
                                          <p:attrName>style.visibility</p:attrName>
                                        </p:attrNameLst>
                                      </p:cBhvr>
                                      <p:to>
                                        <p:strVal val="visible"/>
                                      </p:to>
                                    </p:set>
                                  </p:childTnLst>
                                </p:cTn>
                              </p:par>
                              <p:par>
                                <p:cTn id="116" presetID="1" presetClass="entr" presetSubtype="0" fill="hold" grpId="0" nodeType="withEffect">
                                  <p:stCondLst>
                                    <p:cond delay="0"/>
                                  </p:stCondLst>
                                  <p:childTnLst>
                                    <p:set>
                                      <p:cBhvr>
                                        <p:cTn id="117" dur="1" fill="hold">
                                          <p:stCondLst>
                                            <p:cond delay="0"/>
                                          </p:stCondLst>
                                        </p:cTn>
                                        <p:tgtEl>
                                          <p:spTgt spid="21651"/>
                                        </p:tgtEl>
                                        <p:attrNameLst>
                                          <p:attrName>style.visibility</p:attrName>
                                        </p:attrNameLst>
                                      </p:cBhvr>
                                      <p:to>
                                        <p:strVal val="visible"/>
                                      </p:to>
                                    </p:set>
                                  </p:childTnLst>
                                </p:cTn>
                              </p:par>
                              <p:par>
                                <p:cTn id="118" presetID="1" presetClass="entr" presetSubtype="0" fill="hold" grpId="0" nodeType="withEffect">
                                  <p:stCondLst>
                                    <p:cond delay="0"/>
                                  </p:stCondLst>
                                  <p:childTnLst>
                                    <p:set>
                                      <p:cBhvr>
                                        <p:cTn id="119" dur="1" fill="hold">
                                          <p:stCondLst>
                                            <p:cond delay="0"/>
                                          </p:stCondLst>
                                        </p:cTn>
                                        <p:tgtEl>
                                          <p:spTgt spid="21652"/>
                                        </p:tgtEl>
                                        <p:attrNameLst>
                                          <p:attrName>style.visibility</p:attrName>
                                        </p:attrNameLst>
                                      </p:cBhvr>
                                      <p:to>
                                        <p:strVal val="visible"/>
                                      </p:to>
                                    </p:set>
                                  </p:childTnLst>
                                </p:cTn>
                              </p:par>
                              <p:par>
                                <p:cTn id="120" presetID="1" presetClass="entr" presetSubtype="0" fill="hold" grpId="0" nodeType="withEffect">
                                  <p:stCondLst>
                                    <p:cond delay="0"/>
                                  </p:stCondLst>
                                  <p:childTnLst>
                                    <p:set>
                                      <p:cBhvr>
                                        <p:cTn id="121" dur="1" fill="hold">
                                          <p:stCondLst>
                                            <p:cond delay="0"/>
                                          </p:stCondLst>
                                        </p:cTn>
                                        <p:tgtEl>
                                          <p:spTgt spid="21653"/>
                                        </p:tgtEl>
                                        <p:attrNameLst>
                                          <p:attrName>style.visibility</p:attrName>
                                        </p:attrNameLst>
                                      </p:cBhvr>
                                      <p:to>
                                        <p:strVal val="visible"/>
                                      </p:to>
                                    </p:set>
                                  </p:childTnLst>
                                </p:cTn>
                              </p:par>
                              <p:par>
                                <p:cTn id="122" presetID="1" presetClass="entr" presetSubtype="0" fill="hold" grpId="0" nodeType="withEffect">
                                  <p:stCondLst>
                                    <p:cond delay="0"/>
                                  </p:stCondLst>
                                  <p:childTnLst>
                                    <p:set>
                                      <p:cBhvr>
                                        <p:cTn id="123" dur="1" fill="hold">
                                          <p:stCondLst>
                                            <p:cond delay="0"/>
                                          </p:stCondLst>
                                        </p:cTn>
                                        <p:tgtEl>
                                          <p:spTgt spid="21654"/>
                                        </p:tgtEl>
                                        <p:attrNameLst>
                                          <p:attrName>style.visibility</p:attrName>
                                        </p:attrNameLst>
                                      </p:cBhvr>
                                      <p:to>
                                        <p:strVal val="visible"/>
                                      </p:to>
                                    </p:set>
                                  </p:childTnLst>
                                </p:cTn>
                              </p:par>
                              <p:par>
                                <p:cTn id="124" presetID="1" presetClass="entr" presetSubtype="0" fill="hold" grpId="0" nodeType="withEffect">
                                  <p:stCondLst>
                                    <p:cond delay="0"/>
                                  </p:stCondLst>
                                  <p:childTnLst>
                                    <p:set>
                                      <p:cBhvr>
                                        <p:cTn id="125" dur="1" fill="hold">
                                          <p:stCondLst>
                                            <p:cond delay="0"/>
                                          </p:stCondLst>
                                        </p:cTn>
                                        <p:tgtEl>
                                          <p:spTgt spid="21655"/>
                                        </p:tgtEl>
                                        <p:attrNameLst>
                                          <p:attrName>style.visibility</p:attrName>
                                        </p:attrNameLst>
                                      </p:cBhvr>
                                      <p:to>
                                        <p:strVal val="visible"/>
                                      </p:to>
                                    </p:set>
                                  </p:childTnLst>
                                </p:cTn>
                              </p:par>
                            </p:childTnLst>
                          </p:cTn>
                        </p:par>
                      </p:childTnLst>
                    </p:cTn>
                  </p:par>
                  <p:par>
                    <p:cTn id="126" fill="hold">
                      <p:stCondLst>
                        <p:cond delay="indefinite"/>
                      </p:stCondLst>
                      <p:childTnLst>
                        <p:par>
                          <p:cTn id="127" fill="hold">
                            <p:stCondLst>
                              <p:cond delay="0"/>
                            </p:stCondLst>
                            <p:childTnLst>
                              <p:par>
                                <p:cTn id="128" presetID="63" presetClass="path" presetSubtype="0" accel="50000" decel="50000" fill="hold" grpId="1" nodeType="clickEffect">
                                  <p:stCondLst>
                                    <p:cond delay="0"/>
                                  </p:stCondLst>
                                  <p:childTnLst>
                                    <p:animMotion origin="layout" path="M 3.33333E-6 0.00139 L 0.4 0.00139 " pathEditMode="relative" rAng="0" ptsTypes="AA">
                                      <p:cBhvr>
                                        <p:cTn id="129" dur="1000" fill="hold"/>
                                        <p:tgtEl>
                                          <p:spTgt spid="21620"/>
                                        </p:tgtEl>
                                        <p:attrNameLst>
                                          <p:attrName>ppt_x</p:attrName>
                                          <p:attrName>ppt_y</p:attrName>
                                        </p:attrNameLst>
                                      </p:cBhvr>
                                      <p:rCtr x="200" y="0"/>
                                    </p:animMotion>
                                  </p:childTnLst>
                                </p:cTn>
                              </p:par>
                              <p:par>
                                <p:cTn id="130" presetID="63" presetClass="path" presetSubtype="0" accel="50000" decel="50000" fill="hold" grpId="1" nodeType="withEffect">
                                  <p:stCondLst>
                                    <p:cond delay="0"/>
                                  </p:stCondLst>
                                  <p:childTnLst>
                                    <p:animMotion origin="layout" path="M -3.33333E-6 0.00139 L 0.36667 0.00139 " pathEditMode="relative" rAng="0" ptsTypes="AA">
                                      <p:cBhvr>
                                        <p:cTn id="131" dur="1000" fill="hold"/>
                                        <p:tgtEl>
                                          <p:spTgt spid="21621"/>
                                        </p:tgtEl>
                                        <p:attrNameLst>
                                          <p:attrName>ppt_x</p:attrName>
                                          <p:attrName>ppt_y</p:attrName>
                                        </p:attrNameLst>
                                      </p:cBhvr>
                                      <p:rCtr x="183" y="0"/>
                                    </p:animMotion>
                                  </p:childTnLst>
                                </p:cTn>
                              </p:par>
                              <p:par>
                                <p:cTn id="132" presetID="63" presetClass="path" presetSubtype="0" accel="50000" decel="50000" fill="hold" grpId="1" nodeType="withEffect">
                                  <p:stCondLst>
                                    <p:cond delay="0"/>
                                  </p:stCondLst>
                                  <p:childTnLst>
                                    <p:animMotion origin="layout" path="M 0 0.00139 L 0.33333 0.00139 " pathEditMode="relative" rAng="0" ptsTypes="AA">
                                      <p:cBhvr>
                                        <p:cTn id="133" dur="1000" fill="hold"/>
                                        <p:tgtEl>
                                          <p:spTgt spid="21624"/>
                                        </p:tgtEl>
                                        <p:attrNameLst>
                                          <p:attrName>ppt_x</p:attrName>
                                          <p:attrName>ppt_y</p:attrName>
                                        </p:attrNameLst>
                                      </p:cBhvr>
                                      <p:rCtr x="167" y="0"/>
                                    </p:animMotion>
                                  </p:childTnLst>
                                </p:cTn>
                              </p:par>
                              <p:par>
                                <p:cTn id="134" presetID="63" presetClass="path" presetSubtype="0" accel="50000" decel="50000" fill="hold" grpId="1" nodeType="withEffect">
                                  <p:stCondLst>
                                    <p:cond delay="0"/>
                                  </p:stCondLst>
                                  <p:childTnLst>
                                    <p:animMotion origin="layout" path="M 0 -1.11111E-6 L 0.33333 -0.04444 " pathEditMode="relative" rAng="0" ptsTypes="AA">
                                      <p:cBhvr>
                                        <p:cTn id="135" dur="1000" fill="hold"/>
                                        <p:tgtEl>
                                          <p:spTgt spid="21625"/>
                                        </p:tgtEl>
                                        <p:attrNameLst>
                                          <p:attrName>ppt_x</p:attrName>
                                          <p:attrName>ppt_y</p:attrName>
                                        </p:attrNameLst>
                                      </p:cBhvr>
                                      <p:rCtr x="167" y="-22"/>
                                    </p:animMotion>
                                  </p:childTnLst>
                                </p:cTn>
                              </p:par>
                              <p:par>
                                <p:cTn id="136" presetID="63" presetClass="path" presetSubtype="0" accel="50000" decel="50000" fill="hold" grpId="1" nodeType="withEffect">
                                  <p:stCondLst>
                                    <p:cond delay="0"/>
                                  </p:stCondLst>
                                  <p:childTnLst>
                                    <p:animMotion origin="layout" path="M -3.33333E-6 -1.11111E-6 L 0.36667 -0.04444 " pathEditMode="relative" rAng="0" ptsTypes="AA">
                                      <p:cBhvr>
                                        <p:cTn id="137" dur="1000" fill="hold"/>
                                        <p:tgtEl>
                                          <p:spTgt spid="21623"/>
                                        </p:tgtEl>
                                        <p:attrNameLst>
                                          <p:attrName>ppt_x</p:attrName>
                                          <p:attrName>ppt_y</p:attrName>
                                        </p:attrNameLst>
                                      </p:cBhvr>
                                      <p:rCtr x="183" y="-22"/>
                                    </p:animMotion>
                                  </p:childTnLst>
                                </p:cTn>
                              </p:par>
                              <p:par>
                                <p:cTn id="138" presetID="63" presetClass="path" presetSubtype="0" accel="50000" decel="50000" fill="hold" grpId="1" nodeType="withEffect">
                                  <p:stCondLst>
                                    <p:cond delay="0"/>
                                  </p:stCondLst>
                                  <p:childTnLst>
                                    <p:animMotion origin="layout" path="M 3.33333E-6 -1.11111E-6 L 0.4 -0.04444 " pathEditMode="relative" rAng="0" ptsTypes="AA">
                                      <p:cBhvr>
                                        <p:cTn id="139" dur="1000" fill="hold"/>
                                        <p:tgtEl>
                                          <p:spTgt spid="21622"/>
                                        </p:tgtEl>
                                        <p:attrNameLst>
                                          <p:attrName>ppt_x</p:attrName>
                                          <p:attrName>ppt_y</p:attrName>
                                        </p:attrNameLst>
                                      </p:cBhvr>
                                      <p:rCtr x="200" y="-22"/>
                                    </p:animMotion>
                                  </p:childTnLst>
                                </p:cTn>
                              </p:par>
                              <p:par>
                                <p:cTn id="140" presetID="63" presetClass="path" presetSubtype="0" accel="50000" decel="50000" fill="hold" grpId="1" nodeType="withEffect">
                                  <p:stCondLst>
                                    <p:cond delay="0"/>
                                  </p:stCondLst>
                                  <p:childTnLst>
                                    <p:animMotion origin="layout" path="M 3.33333E-6 0 L 0.4 -0.08889 " pathEditMode="relative" rAng="0" ptsTypes="AA">
                                      <p:cBhvr>
                                        <p:cTn id="141" dur="1000" fill="hold"/>
                                        <p:tgtEl>
                                          <p:spTgt spid="21626"/>
                                        </p:tgtEl>
                                        <p:attrNameLst>
                                          <p:attrName>ppt_x</p:attrName>
                                          <p:attrName>ppt_y</p:attrName>
                                        </p:attrNameLst>
                                      </p:cBhvr>
                                      <p:rCtr x="200" y="-44"/>
                                    </p:animMotion>
                                  </p:childTnLst>
                                </p:cTn>
                              </p:par>
                              <p:par>
                                <p:cTn id="142" presetID="63" presetClass="path" presetSubtype="0" accel="50000" decel="50000" fill="hold" grpId="1" nodeType="withEffect">
                                  <p:stCondLst>
                                    <p:cond delay="0"/>
                                  </p:stCondLst>
                                  <p:childTnLst>
                                    <p:animMotion origin="layout" path="M -3.33333E-6 0 L 0.36667 -0.08889 " pathEditMode="relative" rAng="0" ptsTypes="AA">
                                      <p:cBhvr>
                                        <p:cTn id="143" dur="1000" fill="hold"/>
                                        <p:tgtEl>
                                          <p:spTgt spid="21627"/>
                                        </p:tgtEl>
                                        <p:attrNameLst>
                                          <p:attrName>ppt_x</p:attrName>
                                          <p:attrName>ppt_y</p:attrName>
                                        </p:attrNameLst>
                                      </p:cBhvr>
                                      <p:rCtr x="183" y="-44"/>
                                    </p:animMotion>
                                  </p:childTnLst>
                                </p:cTn>
                              </p:par>
                              <p:par>
                                <p:cTn id="144" presetID="63" presetClass="path" presetSubtype="0" accel="50000" decel="50000" fill="hold" grpId="1" nodeType="withEffect">
                                  <p:stCondLst>
                                    <p:cond delay="0"/>
                                  </p:stCondLst>
                                  <p:childTnLst>
                                    <p:animMotion origin="layout" path="M 0 0 L 0.33333 -0.08889 " pathEditMode="relative" rAng="0" ptsTypes="AA">
                                      <p:cBhvr>
                                        <p:cTn id="145" dur="1000" fill="hold"/>
                                        <p:tgtEl>
                                          <p:spTgt spid="21628"/>
                                        </p:tgtEl>
                                        <p:attrNameLst>
                                          <p:attrName>ppt_x</p:attrName>
                                          <p:attrName>ppt_y</p:attrName>
                                        </p:attrNameLst>
                                      </p:cBhvr>
                                      <p:rCtr x="167" y="-44"/>
                                    </p:animMotion>
                                  </p:childTnLst>
                                </p:cTn>
                              </p:par>
                            </p:childTnLst>
                          </p:cTn>
                        </p:par>
                        <p:par>
                          <p:cTn id="146" fill="hold">
                            <p:stCondLst>
                              <p:cond delay="1000"/>
                            </p:stCondLst>
                            <p:childTnLst>
                              <p:par>
                                <p:cTn id="147" presetID="63" presetClass="path" presetSubtype="0" accel="50000" decel="50000" fill="hold" grpId="1" nodeType="afterEffect">
                                  <p:stCondLst>
                                    <p:cond delay="0"/>
                                  </p:stCondLst>
                                  <p:childTnLst>
                                    <p:animMotion origin="layout" path="M 0 0.00139 L 0.46667 0.00139 " pathEditMode="relative" rAng="0" ptsTypes="AA">
                                      <p:cBhvr>
                                        <p:cTn id="148" dur="1000" fill="hold"/>
                                        <p:tgtEl>
                                          <p:spTgt spid="21629"/>
                                        </p:tgtEl>
                                        <p:attrNameLst>
                                          <p:attrName>ppt_x</p:attrName>
                                          <p:attrName>ppt_y</p:attrName>
                                        </p:attrNameLst>
                                      </p:cBhvr>
                                      <p:rCtr x="233" y="0"/>
                                    </p:animMotion>
                                  </p:childTnLst>
                                </p:cTn>
                              </p:par>
                              <p:par>
                                <p:cTn id="149" presetID="63" presetClass="path" presetSubtype="0" accel="50000" decel="50000" fill="hold" grpId="1" nodeType="withEffect">
                                  <p:stCondLst>
                                    <p:cond delay="0"/>
                                  </p:stCondLst>
                                  <p:childTnLst>
                                    <p:animMotion origin="layout" path="M 0 -1.11111E-6 L 0.46667 -0.04444 " pathEditMode="relative" rAng="0" ptsTypes="AA">
                                      <p:cBhvr>
                                        <p:cTn id="150" dur="1000" fill="hold"/>
                                        <p:tgtEl>
                                          <p:spTgt spid="21631"/>
                                        </p:tgtEl>
                                        <p:attrNameLst>
                                          <p:attrName>ppt_x</p:attrName>
                                          <p:attrName>ppt_y</p:attrName>
                                        </p:attrNameLst>
                                      </p:cBhvr>
                                      <p:rCtr x="233" y="-22"/>
                                    </p:animMotion>
                                  </p:childTnLst>
                                </p:cTn>
                              </p:par>
                              <p:par>
                                <p:cTn id="151" presetID="63" presetClass="path" presetSubtype="0" accel="50000" decel="50000" fill="hold" grpId="1" nodeType="withEffect">
                                  <p:stCondLst>
                                    <p:cond delay="0"/>
                                  </p:stCondLst>
                                  <p:childTnLst>
                                    <p:animMotion origin="layout" path="M 0 0 L 0.46667 -0.08889 " pathEditMode="relative" rAng="0" ptsTypes="AA">
                                      <p:cBhvr>
                                        <p:cTn id="152" dur="1000" fill="hold"/>
                                        <p:tgtEl>
                                          <p:spTgt spid="21635"/>
                                        </p:tgtEl>
                                        <p:attrNameLst>
                                          <p:attrName>ppt_x</p:attrName>
                                          <p:attrName>ppt_y</p:attrName>
                                        </p:attrNameLst>
                                      </p:cBhvr>
                                      <p:rCtr x="233" y="-44"/>
                                    </p:animMotion>
                                  </p:childTnLst>
                                </p:cTn>
                              </p:par>
                              <p:par>
                                <p:cTn id="153" presetID="63" presetClass="path" presetSubtype="0" accel="50000" decel="50000" fill="hold" grpId="1" nodeType="withEffect">
                                  <p:stCondLst>
                                    <p:cond delay="0"/>
                                  </p:stCondLst>
                                  <p:childTnLst>
                                    <p:animMotion origin="layout" path="M 3.33333E-6 0.00139 L 0.43333 0.00139 " pathEditMode="relative" rAng="0" ptsTypes="AA">
                                      <p:cBhvr>
                                        <p:cTn id="154" dur="1000" fill="hold"/>
                                        <p:tgtEl>
                                          <p:spTgt spid="21630"/>
                                        </p:tgtEl>
                                        <p:attrNameLst>
                                          <p:attrName>ppt_x</p:attrName>
                                          <p:attrName>ppt_y</p:attrName>
                                        </p:attrNameLst>
                                      </p:cBhvr>
                                      <p:rCtr x="217" y="0"/>
                                    </p:animMotion>
                                  </p:childTnLst>
                                </p:cTn>
                              </p:par>
                              <p:par>
                                <p:cTn id="155" presetID="63" presetClass="path" presetSubtype="0" accel="50000" decel="50000" fill="hold" grpId="1" nodeType="withEffect">
                                  <p:stCondLst>
                                    <p:cond delay="0"/>
                                  </p:stCondLst>
                                  <p:childTnLst>
                                    <p:animMotion origin="layout" path="M -3.33333E-6 0.00139 L 0.4 0.00139 " pathEditMode="relative" rAng="0" ptsTypes="AA">
                                      <p:cBhvr>
                                        <p:cTn id="156" dur="1000" fill="hold"/>
                                        <p:tgtEl>
                                          <p:spTgt spid="21633"/>
                                        </p:tgtEl>
                                        <p:attrNameLst>
                                          <p:attrName>ppt_x</p:attrName>
                                          <p:attrName>ppt_y</p:attrName>
                                        </p:attrNameLst>
                                      </p:cBhvr>
                                      <p:rCtr x="200" y="0"/>
                                    </p:animMotion>
                                  </p:childTnLst>
                                </p:cTn>
                              </p:par>
                              <p:par>
                                <p:cTn id="157" presetID="63" presetClass="path" presetSubtype="0" accel="50000" decel="50000" fill="hold" grpId="1" nodeType="withEffect">
                                  <p:stCondLst>
                                    <p:cond delay="0"/>
                                  </p:stCondLst>
                                  <p:childTnLst>
                                    <p:animMotion origin="layout" path="M -3.33333E-6 -1.11111E-6 L 0.4 -0.04444 " pathEditMode="relative" rAng="0" ptsTypes="AA">
                                      <p:cBhvr>
                                        <p:cTn id="158" dur="1000" fill="hold"/>
                                        <p:tgtEl>
                                          <p:spTgt spid="21634"/>
                                        </p:tgtEl>
                                        <p:attrNameLst>
                                          <p:attrName>ppt_x</p:attrName>
                                          <p:attrName>ppt_y</p:attrName>
                                        </p:attrNameLst>
                                      </p:cBhvr>
                                      <p:rCtr x="200" y="-22"/>
                                    </p:animMotion>
                                  </p:childTnLst>
                                </p:cTn>
                              </p:par>
                              <p:par>
                                <p:cTn id="159" presetID="63" presetClass="path" presetSubtype="0" accel="50000" decel="50000" fill="hold" grpId="1" nodeType="withEffect">
                                  <p:stCondLst>
                                    <p:cond delay="0"/>
                                  </p:stCondLst>
                                  <p:childTnLst>
                                    <p:animMotion origin="layout" path="M 3.33333E-6 -1.11111E-6 L 0.43333 -0.04444 " pathEditMode="relative" rAng="0" ptsTypes="AA">
                                      <p:cBhvr>
                                        <p:cTn id="160" dur="1000" fill="hold"/>
                                        <p:tgtEl>
                                          <p:spTgt spid="21632"/>
                                        </p:tgtEl>
                                        <p:attrNameLst>
                                          <p:attrName>ppt_x</p:attrName>
                                          <p:attrName>ppt_y</p:attrName>
                                        </p:attrNameLst>
                                      </p:cBhvr>
                                      <p:rCtr x="217" y="-22"/>
                                    </p:animMotion>
                                  </p:childTnLst>
                                </p:cTn>
                              </p:par>
                              <p:par>
                                <p:cTn id="161" presetID="63" presetClass="path" presetSubtype="0" accel="50000" decel="50000" fill="hold" grpId="1" nodeType="withEffect">
                                  <p:stCondLst>
                                    <p:cond delay="0"/>
                                  </p:stCondLst>
                                  <p:childTnLst>
                                    <p:animMotion origin="layout" path="M 3.33333E-6 0 L 0.43333 -0.08889 " pathEditMode="relative" rAng="0" ptsTypes="AA">
                                      <p:cBhvr>
                                        <p:cTn id="162" dur="1000" fill="hold"/>
                                        <p:tgtEl>
                                          <p:spTgt spid="21636"/>
                                        </p:tgtEl>
                                        <p:attrNameLst>
                                          <p:attrName>ppt_x</p:attrName>
                                          <p:attrName>ppt_y</p:attrName>
                                        </p:attrNameLst>
                                      </p:cBhvr>
                                      <p:rCtr x="217" y="-44"/>
                                    </p:animMotion>
                                  </p:childTnLst>
                                </p:cTn>
                              </p:par>
                              <p:par>
                                <p:cTn id="163" presetID="63" presetClass="path" presetSubtype="0" accel="50000" decel="50000" fill="hold" grpId="1" nodeType="withEffect">
                                  <p:stCondLst>
                                    <p:cond delay="0"/>
                                  </p:stCondLst>
                                  <p:childTnLst>
                                    <p:animMotion origin="layout" path="M -3.33333E-6 0 L 0.4 -0.08889 " pathEditMode="relative" rAng="0" ptsTypes="AA">
                                      <p:cBhvr>
                                        <p:cTn id="164" dur="1000" fill="hold"/>
                                        <p:tgtEl>
                                          <p:spTgt spid="21637"/>
                                        </p:tgtEl>
                                        <p:attrNameLst>
                                          <p:attrName>ppt_x</p:attrName>
                                          <p:attrName>ppt_y</p:attrName>
                                        </p:attrNameLst>
                                      </p:cBhvr>
                                      <p:rCtr x="200" y="-44"/>
                                    </p:animMotion>
                                  </p:childTnLst>
                                </p:cTn>
                              </p:par>
                            </p:childTnLst>
                          </p:cTn>
                        </p:par>
                        <p:par>
                          <p:cTn id="165" fill="hold">
                            <p:stCondLst>
                              <p:cond delay="2000"/>
                            </p:stCondLst>
                            <p:childTnLst>
                              <p:par>
                                <p:cTn id="166" presetID="63" presetClass="path" presetSubtype="0" accel="50000" decel="50000" fill="hold" grpId="1" nodeType="afterEffect">
                                  <p:stCondLst>
                                    <p:cond delay="0"/>
                                  </p:stCondLst>
                                  <p:childTnLst>
                                    <p:animMotion origin="layout" path="M 3.33333E-6 3.33333E-6 L 0.4 0.08889 " pathEditMode="relative" rAng="0" ptsTypes="AA">
                                      <p:cBhvr>
                                        <p:cTn id="167" dur="1000" fill="hold"/>
                                        <p:tgtEl>
                                          <p:spTgt spid="21638"/>
                                        </p:tgtEl>
                                        <p:attrNameLst>
                                          <p:attrName>ppt_x</p:attrName>
                                          <p:attrName>ppt_y</p:attrName>
                                        </p:attrNameLst>
                                      </p:cBhvr>
                                      <p:rCtr x="200" y="44"/>
                                    </p:animMotion>
                                  </p:childTnLst>
                                </p:cTn>
                              </p:par>
                              <p:par>
                                <p:cTn id="168" presetID="63" presetClass="path" presetSubtype="0" accel="50000" decel="50000" fill="hold" grpId="1" nodeType="withEffect">
                                  <p:stCondLst>
                                    <p:cond delay="0"/>
                                  </p:stCondLst>
                                  <p:childTnLst>
                                    <p:animMotion origin="layout" path="M -3.33333E-6 3.33333E-6 L 0.36667 0.08889 " pathEditMode="relative" rAng="0" ptsTypes="AA">
                                      <p:cBhvr>
                                        <p:cTn id="169" dur="1000" fill="hold"/>
                                        <p:tgtEl>
                                          <p:spTgt spid="21639"/>
                                        </p:tgtEl>
                                        <p:attrNameLst>
                                          <p:attrName>ppt_x</p:attrName>
                                          <p:attrName>ppt_y</p:attrName>
                                        </p:attrNameLst>
                                      </p:cBhvr>
                                      <p:rCtr x="183" y="44"/>
                                    </p:animMotion>
                                  </p:childTnLst>
                                </p:cTn>
                              </p:par>
                              <p:par>
                                <p:cTn id="170" presetID="63" presetClass="path" presetSubtype="0" accel="50000" decel="50000" fill="hold" grpId="1" nodeType="withEffect">
                                  <p:stCondLst>
                                    <p:cond delay="0"/>
                                  </p:stCondLst>
                                  <p:childTnLst>
                                    <p:animMotion origin="layout" path="M 0 3.33333E-6 L 0.33333 0.08889 " pathEditMode="relative" rAng="0" ptsTypes="AA">
                                      <p:cBhvr>
                                        <p:cTn id="171" dur="1000" fill="hold"/>
                                        <p:tgtEl>
                                          <p:spTgt spid="21642"/>
                                        </p:tgtEl>
                                        <p:attrNameLst>
                                          <p:attrName>ppt_x</p:attrName>
                                          <p:attrName>ppt_y</p:attrName>
                                        </p:attrNameLst>
                                      </p:cBhvr>
                                      <p:rCtr x="167" y="44"/>
                                    </p:animMotion>
                                  </p:childTnLst>
                                </p:cTn>
                              </p:par>
                              <p:par>
                                <p:cTn id="172" presetID="63" presetClass="path" presetSubtype="0" accel="50000" decel="50000" fill="hold" grpId="1" nodeType="withEffect">
                                  <p:stCondLst>
                                    <p:cond delay="0"/>
                                  </p:stCondLst>
                                  <p:childTnLst>
                                    <p:animMotion origin="layout" path="M 3.33333E-6 4.44444E-6 L 0.4 0.04444 " pathEditMode="relative" rAng="0" ptsTypes="AA">
                                      <p:cBhvr>
                                        <p:cTn id="173" dur="1000" fill="hold"/>
                                        <p:tgtEl>
                                          <p:spTgt spid="21640"/>
                                        </p:tgtEl>
                                        <p:attrNameLst>
                                          <p:attrName>ppt_x</p:attrName>
                                          <p:attrName>ppt_y</p:attrName>
                                        </p:attrNameLst>
                                      </p:cBhvr>
                                      <p:rCtr x="200" y="22"/>
                                    </p:animMotion>
                                  </p:childTnLst>
                                </p:cTn>
                              </p:par>
                              <p:par>
                                <p:cTn id="174" presetID="63" presetClass="path" presetSubtype="0" accel="50000" decel="50000" fill="hold" grpId="1" nodeType="withEffect">
                                  <p:stCondLst>
                                    <p:cond delay="0"/>
                                  </p:stCondLst>
                                  <p:childTnLst>
                                    <p:animMotion origin="layout" path="M -3.33333E-6 4.44444E-6 L 0.36667 0.04444 " pathEditMode="relative" rAng="0" ptsTypes="AA">
                                      <p:cBhvr>
                                        <p:cTn id="175" dur="1000" fill="hold"/>
                                        <p:tgtEl>
                                          <p:spTgt spid="21641"/>
                                        </p:tgtEl>
                                        <p:attrNameLst>
                                          <p:attrName>ppt_x</p:attrName>
                                          <p:attrName>ppt_y</p:attrName>
                                        </p:attrNameLst>
                                      </p:cBhvr>
                                      <p:rCtr x="183" y="22"/>
                                    </p:animMotion>
                                  </p:childTnLst>
                                </p:cTn>
                              </p:par>
                              <p:par>
                                <p:cTn id="176" presetID="63" presetClass="path" presetSubtype="0" accel="50000" decel="50000" fill="hold" grpId="1" nodeType="withEffect">
                                  <p:stCondLst>
                                    <p:cond delay="0"/>
                                  </p:stCondLst>
                                  <p:childTnLst>
                                    <p:animMotion origin="layout" path="M 0 4.44444E-6 L 0.33333 0.04444 " pathEditMode="relative" rAng="0" ptsTypes="AA">
                                      <p:cBhvr>
                                        <p:cTn id="177" dur="1000" fill="hold"/>
                                        <p:tgtEl>
                                          <p:spTgt spid="21643"/>
                                        </p:tgtEl>
                                        <p:attrNameLst>
                                          <p:attrName>ppt_x</p:attrName>
                                          <p:attrName>ppt_y</p:attrName>
                                        </p:attrNameLst>
                                      </p:cBhvr>
                                      <p:rCtr x="167" y="22"/>
                                    </p:animMotion>
                                  </p:childTnLst>
                                </p:cTn>
                              </p:par>
                              <p:par>
                                <p:cTn id="178" presetID="63" presetClass="path" presetSubtype="0" accel="50000" decel="50000" fill="hold" grpId="1" nodeType="withEffect">
                                  <p:stCondLst>
                                    <p:cond delay="0"/>
                                  </p:stCondLst>
                                  <p:childTnLst>
                                    <p:animMotion origin="layout" path="M 0 0.00139 L 0.33333 0.00139 " pathEditMode="relative" rAng="0" ptsTypes="AA">
                                      <p:cBhvr>
                                        <p:cTn id="179" dur="1000" fill="hold"/>
                                        <p:tgtEl>
                                          <p:spTgt spid="21646"/>
                                        </p:tgtEl>
                                        <p:attrNameLst>
                                          <p:attrName>ppt_x</p:attrName>
                                          <p:attrName>ppt_y</p:attrName>
                                        </p:attrNameLst>
                                      </p:cBhvr>
                                      <p:rCtr x="167" y="0"/>
                                    </p:animMotion>
                                  </p:childTnLst>
                                </p:cTn>
                              </p:par>
                              <p:par>
                                <p:cTn id="180" presetID="63" presetClass="path" presetSubtype="0" accel="50000" decel="50000" fill="hold" grpId="1" nodeType="withEffect">
                                  <p:stCondLst>
                                    <p:cond delay="0"/>
                                  </p:stCondLst>
                                  <p:childTnLst>
                                    <p:animMotion origin="layout" path="M -3.33333E-6 0.00139 L 0.36667 0.00139 " pathEditMode="relative" rAng="0" ptsTypes="AA">
                                      <p:cBhvr>
                                        <p:cTn id="181" dur="1000" fill="hold"/>
                                        <p:tgtEl>
                                          <p:spTgt spid="21645"/>
                                        </p:tgtEl>
                                        <p:attrNameLst>
                                          <p:attrName>ppt_x</p:attrName>
                                          <p:attrName>ppt_y</p:attrName>
                                        </p:attrNameLst>
                                      </p:cBhvr>
                                      <p:rCtr x="183" y="0"/>
                                    </p:animMotion>
                                  </p:childTnLst>
                                </p:cTn>
                              </p:par>
                              <p:par>
                                <p:cTn id="182" presetID="63" presetClass="path" presetSubtype="0" accel="50000" decel="50000" fill="hold" grpId="1" nodeType="withEffect">
                                  <p:stCondLst>
                                    <p:cond delay="0"/>
                                  </p:stCondLst>
                                  <p:childTnLst>
                                    <p:animMotion origin="layout" path="M 3.33333E-6 0.00139 L 0.4 0.00139 " pathEditMode="relative" rAng="0" ptsTypes="AA">
                                      <p:cBhvr>
                                        <p:cTn id="183" dur="1000" fill="hold"/>
                                        <p:tgtEl>
                                          <p:spTgt spid="21644"/>
                                        </p:tgtEl>
                                        <p:attrNameLst>
                                          <p:attrName>ppt_x</p:attrName>
                                          <p:attrName>ppt_y</p:attrName>
                                        </p:attrNameLst>
                                      </p:cBhvr>
                                      <p:rCtr x="200" y="0"/>
                                    </p:animMotion>
                                  </p:childTnLst>
                                </p:cTn>
                              </p:par>
                            </p:childTnLst>
                          </p:cTn>
                        </p:par>
                        <p:par>
                          <p:cTn id="184" fill="hold">
                            <p:stCondLst>
                              <p:cond delay="3000"/>
                            </p:stCondLst>
                            <p:childTnLst>
                              <p:par>
                                <p:cTn id="185" presetID="63" presetClass="path" presetSubtype="0" accel="50000" decel="50000" fill="hold" grpId="1" nodeType="afterEffect">
                                  <p:stCondLst>
                                    <p:cond delay="0"/>
                                  </p:stCondLst>
                                  <p:childTnLst>
                                    <p:animMotion origin="layout" path="M -3.33333E-6 3.33333E-6 L 0.4 0.08889 " pathEditMode="relative" rAng="0" ptsTypes="AA">
                                      <p:cBhvr>
                                        <p:cTn id="186" dur="1000" fill="hold"/>
                                        <p:tgtEl>
                                          <p:spTgt spid="21651"/>
                                        </p:tgtEl>
                                        <p:attrNameLst>
                                          <p:attrName>ppt_x</p:attrName>
                                          <p:attrName>ppt_y</p:attrName>
                                        </p:attrNameLst>
                                      </p:cBhvr>
                                      <p:rCtr x="200" y="44"/>
                                    </p:animMotion>
                                  </p:childTnLst>
                                </p:cTn>
                              </p:par>
                              <p:par>
                                <p:cTn id="187" presetID="63" presetClass="path" presetSubtype="0" accel="50000" decel="50000" fill="hold" grpId="1" nodeType="withEffect">
                                  <p:stCondLst>
                                    <p:cond delay="0"/>
                                  </p:stCondLst>
                                  <p:childTnLst>
                                    <p:animMotion origin="layout" path="M -3.33333E-6 4.44444E-6 L 0.4 0.04444 " pathEditMode="relative" rAng="0" ptsTypes="AA">
                                      <p:cBhvr>
                                        <p:cTn id="188" dur="1000" fill="hold"/>
                                        <p:tgtEl>
                                          <p:spTgt spid="21652"/>
                                        </p:tgtEl>
                                        <p:attrNameLst>
                                          <p:attrName>ppt_x</p:attrName>
                                          <p:attrName>ppt_y</p:attrName>
                                        </p:attrNameLst>
                                      </p:cBhvr>
                                      <p:rCtr x="200" y="22"/>
                                    </p:animMotion>
                                  </p:childTnLst>
                                </p:cTn>
                              </p:par>
                              <p:par>
                                <p:cTn id="189" presetID="63" presetClass="path" presetSubtype="0" accel="50000" decel="50000" fill="hold" grpId="1" nodeType="withEffect">
                                  <p:stCondLst>
                                    <p:cond delay="0"/>
                                  </p:stCondLst>
                                  <p:childTnLst>
                                    <p:animMotion origin="layout" path="M -3.33333E-6 0.0007 L 0.4 0.0007 " pathEditMode="relative" rAng="0" ptsTypes="AA">
                                      <p:cBhvr>
                                        <p:cTn id="190" dur="1000" fill="hold"/>
                                        <p:tgtEl>
                                          <p:spTgt spid="21655"/>
                                        </p:tgtEl>
                                        <p:attrNameLst>
                                          <p:attrName>ppt_x</p:attrName>
                                          <p:attrName>ppt_y</p:attrName>
                                        </p:attrNameLst>
                                      </p:cBhvr>
                                      <p:rCtr x="200" y="0"/>
                                    </p:animMotion>
                                  </p:childTnLst>
                                </p:cTn>
                              </p:par>
                              <p:par>
                                <p:cTn id="191" presetID="63" presetClass="path" presetSubtype="0" accel="50000" decel="50000" fill="hold" grpId="1" nodeType="withEffect">
                                  <p:stCondLst>
                                    <p:cond delay="0"/>
                                  </p:stCondLst>
                                  <p:childTnLst>
                                    <p:animMotion origin="layout" path="M 3.33333E-6 0.0007 L 0.43333 0.0007 " pathEditMode="relative" rAng="0" ptsTypes="AA">
                                      <p:cBhvr>
                                        <p:cTn id="192" dur="1000" fill="hold"/>
                                        <p:tgtEl>
                                          <p:spTgt spid="21654"/>
                                        </p:tgtEl>
                                        <p:attrNameLst>
                                          <p:attrName>ppt_x</p:attrName>
                                          <p:attrName>ppt_y</p:attrName>
                                        </p:attrNameLst>
                                      </p:cBhvr>
                                      <p:rCtr x="217" y="0"/>
                                    </p:animMotion>
                                  </p:childTnLst>
                                </p:cTn>
                              </p:par>
                              <p:par>
                                <p:cTn id="193" presetID="63" presetClass="path" presetSubtype="0" accel="50000" decel="50000" fill="hold" grpId="1" nodeType="withEffect">
                                  <p:stCondLst>
                                    <p:cond delay="0"/>
                                  </p:stCondLst>
                                  <p:childTnLst>
                                    <p:animMotion origin="layout" path="M 0 0.0007 L 0.46667 0.0007 " pathEditMode="relative" rAng="0" ptsTypes="AA">
                                      <p:cBhvr>
                                        <p:cTn id="194" dur="1000" fill="hold"/>
                                        <p:tgtEl>
                                          <p:spTgt spid="21653"/>
                                        </p:tgtEl>
                                        <p:attrNameLst>
                                          <p:attrName>ppt_x</p:attrName>
                                          <p:attrName>ppt_y</p:attrName>
                                        </p:attrNameLst>
                                      </p:cBhvr>
                                      <p:rCtr x="233" y="0"/>
                                    </p:animMotion>
                                  </p:childTnLst>
                                </p:cTn>
                              </p:par>
                              <p:par>
                                <p:cTn id="195" presetID="63" presetClass="path" presetSubtype="0" accel="50000" decel="50000" fill="hold" grpId="1" nodeType="withEffect">
                                  <p:stCondLst>
                                    <p:cond delay="0"/>
                                  </p:stCondLst>
                                  <p:childTnLst>
                                    <p:animMotion origin="layout" path="M 0 4.44444E-6 L 0.46667 0.04444 " pathEditMode="relative" rAng="0" ptsTypes="AA">
                                      <p:cBhvr>
                                        <p:cTn id="196" dur="1000" fill="hold"/>
                                        <p:tgtEl>
                                          <p:spTgt spid="21649"/>
                                        </p:tgtEl>
                                        <p:attrNameLst>
                                          <p:attrName>ppt_x</p:attrName>
                                          <p:attrName>ppt_y</p:attrName>
                                        </p:attrNameLst>
                                      </p:cBhvr>
                                      <p:rCtr x="233" y="22"/>
                                    </p:animMotion>
                                  </p:childTnLst>
                                </p:cTn>
                              </p:par>
                              <p:par>
                                <p:cTn id="197" presetID="63" presetClass="path" presetSubtype="0" accel="50000" decel="50000" fill="hold" grpId="1" nodeType="withEffect">
                                  <p:stCondLst>
                                    <p:cond delay="0"/>
                                  </p:stCondLst>
                                  <p:childTnLst>
                                    <p:animMotion origin="layout" path="M 0 3.33333E-6 L 0.46667 0.08889 " pathEditMode="relative" rAng="0" ptsTypes="AA">
                                      <p:cBhvr>
                                        <p:cTn id="198" dur="1000" fill="hold"/>
                                        <p:tgtEl>
                                          <p:spTgt spid="21647"/>
                                        </p:tgtEl>
                                        <p:attrNameLst>
                                          <p:attrName>ppt_x</p:attrName>
                                          <p:attrName>ppt_y</p:attrName>
                                        </p:attrNameLst>
                                      </p:cBhvr>
                                      <p:rCtr x="233" y="44"/>
                                    </p:animMotion>
                                  </p:childTnLst>
                                </p:cTn>
                              </p:par>
                              <p:par>
                                <p:cTn id="199" presetID="63" presetClass="path" presetSubtype="0" accel="50000" decel="50000" fill="hold" grpId="1" nodeType="withEffect">
                                  <p:stCondLst>
                                    <p:cond delay="0"/>
                                  </p:stCondLst>
                                  <p:childTnLst>
                                    <p:animMotion origin="layout" path="M 3.33333E-6 3.33333E-6 L 0.43333 0.08889 " pathEditMode="relative" rAng="0" ptsTypes="AA">
                                      <p:cBhvr>
                                        <p:cTn id="200" dur="1000" fill="hold"/>
                                        <p:tgtEl>
                                          <p:spTgt spid="21648"/>
                                        </p:tgtEl>
                                        <p:attrNameLst>
                                          <p:attrName>ppt_x</p:attrName>
                                          <p:attrName>ppt_y</p:attrName>
                                        </p:attrNameLst>
                                      </p:cBhvr>
                                      <p:rCtr x="217" y="44"/>
                                    </p:animMotion>
                                  </p:childTnLst>
                                </p:cTn>
                              </p:par>
                              <p:par>
                                <p:cTn id="201" presetID="63" presetClass="path" presetSubtype="0" accel="50000" decel="50000" fill="hold" grpId="1" nodeType="withEffect">
                                  <p:stCondLst>
                                    <p:cond delay="0"/>
                                  </p:stCondLst>
                                  <p:childTnLst>
                                    <p:animMotion origin="layout" path="M 3.33333E-6 4.44444E-6 L 0.43333 0.04444 " pathEditMode="relative" rAng="0" ptsTypes="AA">
                                      <p:cBhvr>
                                        <p:cTn id="202" dur="1000" fill="hold"/>
                                        <p:tgtEl>
                                          <p:spTgt spid="21650"/>
                                        </p:tgtEl>
                                        <p:attrNameLst>
                                          <p:attrName>ppt_x</p:attrName>
                                          <p:attrName>ppt_y</p:attrName>
                                        </p:attrNameLst>
                                      </p:cBhvr>
                                      <p:rCtr x="217" y="2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61" grpId="0"/>
      <p:bldP spid="21562" grpId="0"/>
      <p:bldP spid="21563" grpId="0"/>
      <p:bldP spid="21564" grpId="0"/>
      <p:bldP spid="21619" grpId="0" animBg="1"/>
      <p:bldP spid="21638" grpId="0" animBg="1"/>
      <p:bldP spid="21638" grpId="1" animBg="1"/>
      <p:bldP spid="21639" grpId="0" animBg="1"/>
      <p:bldP spid="21639" grpId="1" animBg="1"/>
      <p:bldP spid="21640" grpId="0" animBg="1"/>
      <p:bldP spid="21640" grpId="1" animBg="1"/>
      <p:bldP spid="21641" grpId="0" animBg="1"/>
      <p:bldP spid="21641" grpId="1" animBg="1"/>
      <p:bldP spid="21642" grpId="0" animBg="1"/>
      <p:bldP spid="21642" grpId="1" animBg="1"/>
      <p:bldP spid="21643" grpId="0" animBg="1"/>
      <p:bldP spid="21643" grpId="1" animBg="1"/>
      <p:bldP spid="21644" grpId="0" animBg="1"/>
      <p:bldP spid="21644" grpId="1" animBg="1"/>
      <p:bldP spid="21645" grpId="0" animBg="1"/>
      <p:bldP spid="21645" grpId="1" animBg="1"/>
      <p:bldP spid="21646" grpId="0" animBg="1"/>
      <p:bldP spid="21646" grpId="1" animBg="1"/>
      <p:bldP spid="21620" grpId="0" animBg="1"/>
      <p:bldP spid="21620" grpId="1" animBg="1"/>
      <p:bldP spid="21621" grpId="0" animBg="1"/>
      <p:bldP spid="21621" grpId="1" animBg="1"/>
      <p:bldP spid="21622" grpId="0" animBg="1"/>
      <p:bldP spid="21622" grpId="1" animBg="1"/>
      <p:bldP spid="21623" grpId="0" animBg="1"/>
      <p:bldP spid="21623" grpId="1" animBg="1"/>
      <p:bldP spid="21624" grpId="0" animBg="1"/>
      <p:bldP spid="21624" grpId="1" animBg="1"/>
      <p:bldP spid="21625" grpId="0" animBg="1"/>
      <p:bldP spid="21625" grpId="1" animBg="1"/>
      <p:bldP spid="21626" grpId="0" animBg="1"/>
      <p:bldP spid="21626" grpId="1" animBg="1"/>
      <p:bldP spid="21627" grpId="0" animBg="1"/>
      <p:bldP spid="21627" grpId="1" animBg="1"/>
      <p:bldP spid="21628" grpId="0" animBg="1"/>
      <p:bldP spid="21628" grpId="1" animBg="1"/>
      <p:bldP spid="21629" grpId="0" animBg="1"/>
      <p:bldP spid="21629" grpId="1" animBg="1"/>
      <p:bldP spid="21630" grpId="0" animBg="1"/>
      <p:bldP spid="21630" grpId="1" animBg="1"/>
      <p:bldP spid="21631" grpId="0" animBg="1"/>
      <p:bldP spid="21631" grpId="1" animBg="1"/>
      <p:bldP spid="21632" grpId="0" animBg="1"/>
      <p:bldP spid="21632" grpId="1" animBg="1"/>
      <p:bldP spid="21633" grpId="0" animBg="1"/>
      <p:bldP spid="21633" grpId="1" animBg="1"/>
      <p:bldP spid="21634" grpId="0" animBg="1"/>
      <p:bldP spid="21634" grpId="1" animBg="1"/>
      <p:bldP spid="21635" grpId="0" animBg="1"/>
      <p:bldP spid="21635" grpId="1" animBg="1"/>
      <p:bldP spid="21636" grpId="0" animBg="1"/>
      <p:bldP spid="21636" grpId="1" animBg="1"/>
      <p:bldP spid="21637" grpId="0" animBg="1"/>
      <p:bldP spid="21637" grpId="1" animBg="1"/>
      <p:bldP spid="21647" grpId="0" animBg="1"/>
      <p:bldP spid="21647" grpId="1" animBg="1"/>
      <p:bldP spid="21648" grpId="0" animBg="1"/>
      <p:bldP spid="21648" grpId="1" animBg="1"/>
      <p:bldP spid="21649" grpId="0" animBg="1"/>
      <p:bldP spid="21649" grpId="1" animBg="1"/>
      <p:bldP spid="21650" grpId="0" animBg="1"/>
      <p:bldP spid="21650" grpId="1" animBg="1"/>
      <p:bldP spid="21651" grpId="0" animBg="1"/>
      <p:bldP spid="21651" grpId="1" animBg="1"/>
      <p:bldP spid="21652" grpId="0" animBg="1"/>
      <p:bldP spid="21652" grpId="1" animBg="1"/>
      <p:bldP spid="21653" grpId="0" animBg="1"/>
      <p:bldP spid="21653" grpId="1" animBg="1"/>
      <p:bldP spid="21654" grpId="0" animBg="1"/>
      <p:bldP spid="21654" grpId="1" animBg="1"/>
      <p:bldP spid="21655" grpId="0" animBg="1"/>
      <p:bldP spid="21655" grpId="1" animBg="1"/>
      <p:bldP spid="22154" grpId="0"/>
      <p:bldP spid="22154" grpId="1"/>
      <p:bldP spid="22154" grpId="2"/>
      <p:bldP spid="22155"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1pass_sub_c"/>
          <p:cNvPicPr>
            <a:picLocks noChangeAspect="1" noChangeArrowheads="1"/>
          </p:cNvPicPr>
          <p:nvPr/>
        </p:nvPicPr>
        <p:blipFill>
          <a:blip r:embed="rId3"/>
          <a:srcRect/>
          <a:stretch>
            <a:fillRect/>
          </a:stretch>
        </p:blipFill>
        <p:spPr bwMode="auto">
          <a:xfrm>
            <a:off x="2362200" y="4141788"/>
            <a:ext cx="2286000" cy="2286000"/>
          </a:xfrm>
          <a:prstGeom prst="rect">
            <a:avLst/>
          </a:prstGeom>
          <a:noFill/>
          <a:ln w="9525">
            <a:noFill/>
            <a:miter lim="800000"/>
            <a:headEnd/>
            <a:tailEnd/>
          </a:ln>
        </p:spPr>
      </p:pic>
      <p:pic>
        <p:nvPicPr>
          <p:cNvPr id="37891" name="Picture 3" descr="2pass_full_c"/>
          <p:cNvPicPr>
            <a:picLocks noChangeAspect="1" noChangeArrowheads="1"/>
          </p:cNvPicPr>
          <p:nvPr/>
        </p:nvPicPr>
        <p:blipFill>
          <a:blip r:embed="rId4"/>
          <a:srcRect/>
          <a:stretch>
            <a:fillRect/>
          </a:stretch>
        </p:blipFill>
        <p:spPr bwMode="auto">
          <a:xfrm>
            <a:off x="6096000" y="1676400"/>
            <a:ext cx="2286000" cy="2286000"/>
          </a:xfrm>
          <a:prstGeom prst="rect">
            <a:avLst/>
          </a:prstGeom>
          <a:noFill/>
          <a:ln w="9525">
            <a:noFill/>
            <a:miter lim="800000"/>
            <a:headEnd/>
            <a:tailEnd/>
          </a:ln>
        </p:spPr>
      </p:pic>
      <p:pic>
        <p:nvPicPr>
          <p:cNvPr id="37892" name="Picture 4" descr="1pass_full_c"/>
          <p:cNvPicPr>
            <a:picLocks noChangeAspect="1" noChangeArrowheads="1"/>
          </p:cNvPicPr>
          <p:nvPr/>
        </p:nvPicPr>
        <p:blipFill>
          <a:blip r:embed="rId5"/>
          <a:srcRect/>
          <a:stretch>
            <a:fillRect/>
          </a:stretch>
        </p:blipFill>
        <p:spPr bwMode="auto">
          <a:xfrm>
            <a:off x="2362200" y="1676400"/>
            <a:ext cx="2286000" cy="2286000"/>
          </a:xfrm>
          <a:prstGeom prst="rect">
            <a:avLst/>
          </a:prstGeom>
          <a:noFill/>
          <a:ln w="9525">
            <a:noFill/>
            <a:miter lim="800000"/>
            <a:headEnd/>
            <a:tailEnd/>
          </a:ln>
        </p:spPr>
      </p:pic>
      <p:pic>
        <p:nvPicPr>
          <p:cNvPr id="37893" name="Picture 5" descr="2pass_sub_c"/>
          <p:cNvPicPr>
            <a:picLocks noChangeAspect="1" noChangeArrowheads="1"/>
          </p:cNvPicPr>
          <p:nvPr/>
        </p:nvPicPr>
        <p:blipFill>
          <a:blip r:embed="rId6"/>
          <a:srcRect/>
          <a:stretch>
            <a:fillRect/>
          </a:stretch>
        </p:blipFill>
        <p:spPr bwMode="auto">
          <a:xfrm>
            <a:off x="6096000" y="4141788"/>
            <a:ext cx="2286000" cy="2286000"/>
          </a:xfrm>
          <a:prstGeom prst="rect">
            <a:avLst/>
          </a:prstGeom>
          <a:noFill/>
          <a:ln w="9525">
            <a:noFill/>
            <a:miter lim="800000"/>
            <a:headEnd/>
            <a:tailEnd/>
          </a:ln>
        </p:spPr>
      </p:pic>
      <p:sp>
        <p:nvSpPr>
          <p:cNvPr id="205830" name="Rectangle 6"/>
          <p:cNvSpPr>
            <a:spLocks noChangeArrowheads="1"/>
          </p:cNvSpPr>
          <p:nvPr/>
        </p:nvSpPr>
        <p:spPr bwMode="auto">
          <a:xfrm>
            <a:off x="2362200" y="4141788"/>
            <a:ext cx="2286000" cy="2286000"/>
          </a:xfrm>
          <a:prstGeom prst="rect">
            <a:avLst/>
          </a:prstGeom>
          <a:noFill/>
          <a:ln w="76200" algn="ctr">
            <a:solidFill>
              <a:srgbClr val="0000FF"/>
            </a:solidFill>
            <a:miter lim="800000"/>
            <a:headEnd/>
            <a:tailEnd/>
          </a:ln>
        </p:spPr>
        <p:txBody>
          <a:bodyPr wrap="none" anchor="ctr"/>
          <a:lstStyle/>
          <a:p>
            <a:endParaRPr lang="fr-FR"/>
          </a:p>
        </p:txBody>
      </p:sp>
      <p:sp>
        <p:nvSpPr>
          <p:cNvPr id="205831" name="Rectangle 7"/>
          <p:cNvSpPr>
            <a:spLocks noChangeArrowheads="1"/>
          </p:cNvSpPr>
          <p:nvPr/>
        </p:nvSpPr>
        <p:spPr bwMode="auto">
          <a:xfrm>
            <a:off x="2362200" y="1676400"/>
            <a:ext cx="2286000" cy="2286000"/>
          </a:xfrm>
          <a:prstGeom prst="rect">
            <a:avLst/>
          </a:prstGeom>
          <a:noFill/>
          <a:ln w="76200" algn="ctr">
            <a:solidFill>
              <a:srgbClr val="0000FF"/>
            </a:solidFill>
            <a:miter lim="800000"/>
            <a:headEnd/>
            <a:tailEnd/>
          </a:ln>
        </p:spPr>
        <p:txBody>
          <a:bodyPr wrap="none" anchor="ctr"/>
          <a:lstStyle/>
          <a:p>
            <a:endParaRPr lang="fr-FR"/>
          </a:p>
        </p:txBody>
      </p:sp>
      <p:sp>
        <p:nvSpPr>
          <p:cNvPr id="205832" name="Rectangle 8"/>
          <p:cNvSpPr>
            <a:spLocks noChangeArrowheads="1"/>
          </p:cNvSpPr>
          <p:nvPr/>
        </p:nvSpPr>
        <p:spPr bwMode="auto">
          <a:xfrm>
            <a:off x="6096000" y="4141788"/>
            <a:ext cx="2286000" cy="2286000"/>
          </a:xfrm>
          <a:prstGeom prst="rect">
            <a:avLst/>
          </a:prstGeom>
          <a:noFill/>
          <a:ln w="76200" algn="ctr">
            <a:solidFill>
              <a:srgbClr val="0000FF"/>
            </a:solidFill>
            <a:miter lim="800000"/>
            <a:headEnd/>
            <a:tailEnd/>
          </a:ln>
        </p:spPr>
        <p:txBody>
          <a:bodyPr wrap="none" anchor="ctr"/>
          <a:lstStyle/>
          <a:p>
            <a:endParaRPr lang="fr-FR"/>
          </a:p>
        </p:txBody>
      </p:sp>
      <p:sp>
        <p:nvSpPr>
          <p:cNvPr id="37897" name="Text Box 9"/>
          <p:cNvSpPr txBox="1">
            <a:spLocks noChangeArrowheads="1"/>
          </p:cNvSpPr>
          <p:nvPr/>
        </p:nvSpPr>
        <p:spPr bwMode="auto">
          <a:xfrm>
            <a:off x="7505700" y="1820863"/>
            <a:ext cx="723900" cy="293687"/>
          </a:xfrm>
          <a:prstGeom prst="rect">
            <a:avLst/>
          </a:prstGeom>
          <a:solidFill>
            <a:schemeClr val="bg1"/>
          </a:solidFill>
          <a:ln w="9525" algn="ctr">
            <a:noFill/>
            <a:miter lim="800000"/>
            <a:headEnd/>
            <a:tailEnd/>
          </a:ln>
        </p:spPr>
        <p:txBody>
          <a:bodyPr wrap="none" lIns="18288" tIns="9144" rIns="18288" bIns="9144">
            <a:spAutoFit/>
          </a:bodyPr>
          <a:lstStyle/>
          <a:p>
            <a:r>
              <a:rPr lang="en-US">
                <a:solidFill>
                  <a:srgbClr val="0000FF"/>
                </a:solidFill>
              </a:rPr>
              <a:t>8.1 ms</a:t>
            </a:r>
          </a:p>
        </p:txBody>
      </p:sp>
      <p:sp>
        <p:nvSpPr>
          <p:cNvPr id="37898" name="Text Box 10"/>
          <p:cNvSpPr txBox="1">
            <a:spLocks noChangeArrowheads="1"/>
          </p:cNvSpPr>
          <p:nvPr/>
        </p:nvSpPr>
        <p:spPr bwMode="auto">
          <a:xfrm>
            <a:off x="7372350" y="4278313"/>
            <a:ext cx="850900" cy="293687"/>
          </a:xfrm>
          <a:prstGeom prst="rect">
            <a:avLst/>
          </a:prstGeom>
          <a:solidFill>
            <a:schemeClr val="bg1"/>
          </a:solidFill>
          <a:ln w="9525" algn="ctr">
            <a:noFill/>
            <a:miter lim="800000"/>
            <a:headEnd/>
            <a:tailEnd/>
          </a:ln>
        </p:spPr>
        <p:txBody>
          <a:bodyPr wrap="none" lIns="18288" tIns="9144" rIns="18288" bIns="9144">
            <a:spAutoFit/>
          </a:bodyPr>
          <a:lstStyle/>
          <a:p>
            <a:r>
              <a:rPr lang="en-US">
                <a:solidFill>
                  <a:srgbClr val="0000FF"/>
                </a:solidFill>
              </a:rPr>
              <a:t>10.5 ms</a:t>
            </a:r>
          </a:p>
        </p:txBody>
      </p:sp>
      <p:sp>
        <p:nvSpPr>
          <p:cNvPr id="37899" name="Text Box 11"/>
          <p:cNvSpPr txBox="1">
            <a:spLocks noChangeArrowheads="1"/>
          </p:cNvSpPr>
          <p:nvPr/>
        </p:nvSpPr>
        <p:spPr bwMode="auto">
          <a:xfrm>
            <a:off x="3771900" y="4278313"/>
            <a:ext cx="723900" cy="293687"/>
          </a:xfrm>
          <a:prstGeom prst="rect">
            <a:avLst/>
          </a:prstGeom>
          <a:solidFill>
            <a:schemeClr val="bg1"/>
          </a:solidFill>
          <a:ln w="9525" algn="ctr">
            <a:noFill/>
            <a:miter lim="800000"/>
            <a:headEnd/>
            <a:tailEnd/>
          </a:ln>
        </p:spPr>
        <p:txBody>
          <a:bodyPr wrap="none" lIns="18288" tIns="9144" rIns="18288" bIns="9144">
            <a:spAutoFit/>
          </a:bodyPr>
          <a:lstStyle/>
          <a:p>
            <a:r>
              <a:rPr lang="en-US">
                <a:solidFill>
                  <a:srgbClr val="0000FF"/>
                </a:solidFill>
              </a:rPr>
              <a:t>5.6 ms</a:t>
            </a:r>
          </a:p>
        </p:txBody>
      </p:sp>
      <p:sp>
        <p:nvSpPr>
          <p:cNvPr id="37900" name="Text Box 12"/>
          <p:cNvSpPr txBox="1">
            <a:spLocks noChangeArrowheads="1"/>
          </p:cNvSpPr>
          <p:nvPr/>
        </p:nvSpPr>
        <p:spPr bwMode="auto">
          <a:xfrm>
            <a:off x="3771900" y="1820863"/>
            <a:ext cx="723900" cy="293687"/>
          </a:xfrm>
          <a:prstGeom prst="rect">
            <a:avLst/>
          </a:prstGeom>
          <a:solidFill>
            <a:schemeClr val="bg1"/>
          </a:solidFill>
          <a:ln w="9525" algn="ctr">
            <a:noFill/>
            <a:miter lim="800000"/>
            <a:headEnd/>
            <a:tailEnd/>
          </a:ln>
        </p:spPr>
        <p:txBody>
          <a:bodyPr wrap="none" lIns="18288" tIns="9144" rIns="18288" bIns="9144">
            <a:spAutoFit/>
          </a:bodyPr>
          <a:lstStyle/>
          <a:p>
            <a:r>
              <a:rPr lang="en-US">
                <a:solidFill>
                  <a:srgbClr val="0000FF"/>
                </a:solidFill>
              </a:rPr>
              <a:t>4.5 ms</a:t>
            </a:r>
          </a:p>
        </p:txBody>
      </p:sp>
      <p:sp>
        <p:nvSpPr>
          <p:cNvPr id="37901" name="Rectangle 13"/>
          <p:cNvSpPr>
            <a:spLocks noGrp="1" noChangeArrowheads="1"/>
          </p:cNvSpPr>
          <p:nvPr>
            <p:ph type="title"/>
          </p:nvPr>
        </p:nvSpPr>
        <p:spPr>
          <a:xfrm>
            <a:off x="457200" y="0"/>
            <a:ext cx="8229600" cy="1143000"/>
          </a:xfrm>
        </p:spPr>
        <p:txBody>
          <a:bodyPr/>
          <a:lstStyle/>
          <a:p>
            <a:pPr eaLnBrk="1" hangingPunct="1"/>
            <a:r>
              <a:rPr lang="en-US" smtClean="0"/>
              <a:t>Subpasses</a:t>
            </a:r>
          </a:p>
        </p:txBody>
      </p:sp>
      <p:sp>
        <p:nvSpPr>
          <p:cNvPr id="205838" name="Rectangle 14"/>
          <p:cNvSpPr>
            <a:spLocks noChangeArrowheads="1"/>
          </p:cNvSpPr>
          <p:nvPr/>
        </p:nvSpPr>
        <p:spPr bwMode="auto">
          <a:xfrm>
            <a:off x="6096000" y="1676400"/>
            <a:ext cx="2286000" cy="2286000"/>
          </a:xfrm>
          <a:prstGeom prst="rect">
            <a:avLst/>
          </a:prstGeom>
          <a:noFill/>
          <a:ln w="76200" algn="ctr">
            <a:solidFill>
              <a:srgbClr val="0000FF"/>
            </a:solidFill>
            <a:miter lim="800000"/>
            <a:headEnd/>
            <a:tailEnd/>
          </a:ln>
        </p:spPr>
        <p:txBody>
          <a:bodyPr wrap="none" anchor="ctr"/>
          <a:lstStyle/>
          <a:p>
            <a:endParaRPr lang="fr-FR"/>
          </a:p>
        </p:txBody>
      </p:sp>
      <p:sp>
        <p:nvSpPr>
          <p:cNvPr id="37903" name="Line 15"/>
          <p:cNvSpPr>
            <a:spLocks noChangeShapeType="1"/>
          </p:cNvSpPr>
          <p:nvPr/>
        </p:nvSpPr>
        <p:spPr bwMode="auto">
          <a:xfrm>
            <a:off x="962025" y="533400"/>
            <a:ext cx="0" cy="5486400"/>
          </a:xfrm>
          <a:prstGeom prst="line">
            <a:avLst/>
          </a:prstGeom>
          <a:noFill/>
          <a:ln w="9525">
            <a:solidFill>
              <a:schemeClr val="tx1"/>
            </a:solidFill>
            <a:round/>
            <a:headEnd/>
            <a:tailEnd type="triangle" w="med" len="med"/>
          </a:ln>
        </p:spPr>
        <p:txBody>
          <a:bodyPr wrap="none" anchor="ctr"/>
          <a:lstStyle/>
          <a:p>
            <a:endParaRPr lang="fr-FR"/>
          </a:p>
        </p:txBody>
      </p:sp>
      <p:sp>
        <p:nvSpPr>
          <p:cNvPr id="205840" name="Text Box 16"/>
          <p:cNvSpPr txBox="1">
            <a:spLocks noChangeArrowheads="1"/>
          </p:cNvSpPr>
          <p:nvPr/>
        </p:nvSpPr>
        <p:spPr bwMode="auto">
          <a:xfrm>
            <a:off x="6738938" y="701675"/>
            <a:ext cx="2262187" cy="369888"/>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i="1" dirty="0">
                <a:effectLst>
                  <a:outerShdw blurRad="38100" dist="38100" dir="2700000" algn="tl">
                    <a:srgbClr val="C0C0C0"/>
                  </a:outerShdw>
                </a:effectLst>
              </a:rPr>
              <a:t>Number of iterations</a:t>
            </a:r>
          </a:p>
        </p:txBody>
      </p:sp>
      <p:sp>
        <p:nvSpPr>
          <p:cNvPr id="205841" name="Text Box 17"/>
          <p:cNvSpPr txBox="1">
            <a:spLocks noChangeArrowheads="1"/>
          </p:cNvSpPr>
          <p:nvPr/>
        </p:nvSpPr>
        <p:spPr bwMode="auto">
          <a:xfrm>
            <a:off x="361950" y="6096000"/>
            <a:ext cx="1314450" cy="641350"/>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i="1" dirty="0">
                <a:effectLst>
                  <a:outerShdw blurRad="38100" dist="38100" dir="2700000" algn="tl">
                    <a:srgbClr val="C0C0C0"/>
                  </a:outerShdw>
                </a:effectLst>
              </a:rPr>
              <a:t>Number of </a:t>
            </a:r>
          </a:p>
          <a:p>
            <a:pPr fontAlgn="auto">
              <a:spcBef>
                <a:spcPts val="0"/>
              </a:spcBef>
              <a:spcAft>
                <a:spcPts val="0"/>
              </a:spcAft>
              <a:defRPr/>
            </a:pPr>
            <a:r>
              <a:rPr lang="en-US" i="1" dirty="0" err="1">
                <a:effectLst>
                  <a:outerShdw blurRad="38100" dist="38100" dir="2700000" algn="tl">
                    <a:srgbClr val="C0C0C0"/>
                  </a:outerShdw>
                </a:effectLst>
              </a:rPr>
              <a:t>subpasses</a:t>
            </a:r>
            <a:endParaRPr lang="en-US" i="1" dirty="0">
              <a:effectLst>
                <a:outerShdw blurRad="38100" dist="38100" dir="2700000" algn="tl">
                  <a:srgbClr val="C0C0C0"/>
                </a:outerShdw>
              </a:effectLst>
            </a:endParaRPr>
          </a:p>
        </p:txBody>
      </p:sp>
      <p:grpSp>
        <p:nvGrpSpPr>
          <p:cNvPr id="2" name="Group 18"/>
          <p:cNvGrpSpPr>
            <a:grpSpLocks/>
          </p:cNvGrpSpPr>
          <p:nvPr/>
        </p:nvGrpSpPr>
        <p:grpSpPr bwMode="auto">
          <a:xfrm>
            <a:off x="1600200" y="1676400"/>
            <a:ext cx="457200" cy="457200"/>
            <a:chOff x="1200" y="1056"/>
            <a:chExt cx="288" cy="288"/>
          </a:xfrm>
        </p:grpSpPr>
        <p:sp>
          <p:nvSpPr>
            <p:cNvPr id="37937" name="Rectangle 19"/>
            <p:cNvSpPr>
              <a:spLocks noChangeArrowheads="1"/>
            </p:cNvSpPr>
            <p:nvPr/>
          </p:nvSpPr>
          <p:spPr bwMode="auto">
            <a:xfrm>
              <a:off x="1200" y="1056"/>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938" name="Rectangle 20"/>
            <p:cNvSpPr>
              <a:spLocks noChangeArrowheads="1"/>
            </p:cNvSpPr>
            <p:nvPr/>
          </p:nvSpPr>
          <p:spPr bwMode="auto">
            <a:xfrm>
              <a:off x="1344" y="1056"/>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939" name="Rectangle 21"/>
            <p:cNvSpPr>
              <a:spLocks noChangeArrowheads="1"/>
            </p:cNvSpPr>
            <p:nvPr/>
          </p:nvSpPr>
          <p:spPr bwMode="auto">
            <a:xfrm>
              <a:off x="1344" y="1200"/>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940" name="Rectangle 22"/>
            <p:cNvSpPr>
              <a:spLocks noChangeArrowheads="1"/>
            </p:cNvSpPr>
            <p:nvPr/>
          </p:nvSpPr>
          <p:spPr bwMode="auto">
            <a:xfrm>
              <a:off x="1200" y="1200"/>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grpSp>
      <p:grpSp>
        <p:nvGrpSpPr>
          <p:cNvPr id="3" name="Group 23"/>
          <p:cNvGrpSpPr>
            <a:grpSpLocks/>
          </p:cNvGrpSpPr>
          <p:nvPr/>
        </p:nvGrpSpPr>
        <p:grpSpPr bwMode="auto">
          <a:xfrm>
            <a:off x="1600200" y="4152900"/>
            <a:ext cx="457200" cy="457200"/>
            <a:chOff x="1200" y="2592"/>
            <a:chExt cx="288" cy="288"/>
          </a:xfrm>
        </p:grpSpPr>
        <p:sp>
          <p:nvSpPr>
            <p:cNvPr id="37933" name="Rectangle 24"/>
            <p:cNvSpPr>
              <a:spLocks noChangeArrowheads="1"/>
            </p:cNvSpPr>
            <p:nvPr/>
          </p:nvSpPr>
          <p:spPr bwMode="auto">
            <a:xfrm>
              <a:off x="1200" y="2592"/>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934" name="Rectangle 25"/>
            <p:cNvSpPr>
              <a:spLocks noChangeArrowheads="1"/>
            </p:cNvSpPr>
            <p:nvPr/>
          </p:nvSpPr>
          <p:spPr bwMode="auto">
            <a:xfrm>
              <a:off x="1344" y="2736"/>
              <a:ext cx="144" cy="144"/>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205850" name="Rectangle 26"/>
            <p:cNvSpPr>
              <a:spLocks noChangeArrowheads="1"/>
            </p:cNvSpPr>
            <p:nvPr/>
          </p:nvSpPr>
          <p:spPr bwMode="auto">
            <a:xfrm>
              <a:off x="1200" y="2736"/>
              <a:ext cx="144" cy="144"/>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37936" name="Rectangle 27"/>
            <p:cNvSpPr>
              <a:spLocks noChangeArrowheads="1"/>
            </p:cNvSpPr>
            <p:nvPr/>
          </p:nvSpPr>
          <p:spPr bwMode="auto">
            <a:xfrm>
              <a:off x="1344" y="2592"/>
              <a:ext cx="144" cy="144"/>
            </a:xfrm>
            <a:prstGeom prst="rect">
              <a:avLst/>
            </a:prstGeom>
            <a:solidFill>
              <a:srgbClr val="0000FF"/>
            </a:solidFill>
            <a:ln w="9525" algn="ctr">
              <a:solidFill>
                <a:schemeClr val="tx1"/>
              </a:solidFill>
              <a:miter lim="800000"/>
              <a:headEnd/>
              <a:tailEnd/>
            </a:ln>
          </p:spPr>
          <p:txBody>
            <a:bodyPr wrap="none" anchor="ctr"/>
            <a:lstStyle/>
            <a:p>
              <a:endParaRPr lang="fr-FR"/>
            </a:p>
          </p:txBody>
        </p:sp>
      </p:grpSp>
      <p:grpSp>
        <p:nvGrpSpPr>
          <p:cNvPr id="4" name="Group 28"/>
          <p:cNvGrpSpPr>
            <a:grpSpLocks/>
          </p:cNvGrpSpPr>
          <p:nvPr/>
        </p:nvGrpSpPr>
        <p:grpSpPr bwMode="auto">
          <a:xfrm>
            <a:off x="5334000" y="1676400"/>
            <a:ext cx="457200" cy="457200"/>
            <a:chOff x="3504" y="1056"/>
            <a:chExt cx="288" cy="288"/>
          </a:xfrm>
        </p:grpSpPr>
        <p:sp>
          <p:nvSpPr>
            <p:cNvPr id="37929" name="Rectangle 29"/>
            <p:cNvSpPr>
              <a:spLocks noChangeArrowheads="1"/>
            </p:cNvSpPr>
            <p:nvPr/>
          </p:nvSpPr>
          <p:spPr bwMode="auto">
            <a:xfrm>
              <a:off x="3504" y="1056"/>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930" name="Rectangle 30"/>
            <p:cNvSpPr>
              <a:spLocks noChangeArrowheads="1"/>
            </p:cNvSpPr>
            <p:nvPr/>
          </p:nvSpPr>
          <p:spPr bwMode="auto">
            <a:xfrm>
              <a:off x="3648" y="1056"/>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931" name="Rectangle 31"/>
            <p:cNvSpPr>
              <a:spLocks noChangeArrowheads="1"/>
            </p:cNvSpPr>
            <p:nvPr/>
          </p:nvSpPr>
          <p:spPr bwMode="auto">
            <a:xfrm>
              <a:off x="3648" y="1200"/>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932" name="Rectangle 32"/>
            <p:cNvSpPr>
              <a:spLocks noChangeArrowheads="1"/>
            </p:cNvSpPr>
            <p:nvPr/>
          </p:nvSpPr>
          <p:spPr bwMode="auto">
            <a:xfrm>
              <a:off x="3504" y="1200"/>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grpSp>
      <p:grpSp>
        <p:nvGrpSpPr>
          <p:cNvPr id="5" name="Group 33"/>
          <p:cNvGrpSpPr>
            <a:grpSpLocks/>
          </p:cNvGrpSpPr>
          <p:nvPr/>
        </p:nvGrpSpPr>
        <p:grpSpPr bwMode="auto">
          <a:xfrm>
            <a:off x="5334000" y="2286000"/>
            <a:ext cx="457200" cy="457200"/>
            <a:chOff x="3504" y="1440"/>
            <a:chExt cx="288" cy="288"/>
          </a:xfrm>
        </p:grpSpPr>
        <p:sp>
          <p:nvSpPr>
            <p:cNvPr id="37925" name="Rectangle 34"/>
            <p:cNvSpPr>
              <a:spLocks noChangeArrowheads="1"/>
            </p:cNvSpPr>
            <p:nvPr/>
          </p:nvSpPr>
          <p:spPr bwMode="auto">
            <a:xfrm>
              <a:off x="3504" y="1440"/>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926" name="Rectangle 35"/>
            <p:cNvSpPr>
              <a:spLocks noChangeArrowheads="1"/>
            </p:cNvSpPr>
            <p:nvPr/>
          </p:nvSpPr>
          <p:spPr bwMode="auto">
            <a:xfrm>
              <a:off x="3648" y="1440"/>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927" name="Rectangle 36"/>
            <p:cNvSpPr>
              <a:spLocks noChangeArrowheads="1"/>
            </p:cNvSpPr>
            <p:nvPr/>
          </p:nvSpPr>
          <p:spPr bwMode="auto">
            <a:xfrm>
              <a:off x="3648" y="1584"/>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928" name="Rectangle 37"/>
            <p:cNvSpPr>
              <a:spLocks noChangeArrowheads="1"/>
            </p:cNvSpPr>
            <p:nvPr/>
          </p:nvSpPr>
          <p:spPr bwMode="auto">
            <a:xfrm>
              <a:off x="3504" y="1584"/>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grpSp>
      <p:grpSp>
        <p:nvGrpSpPr>
          <p:cNvPr id="6" name="Group 38"/>
          <p:cNvGrpSpPr>
            <a:grpSpLocks/>
          </p:cNvGrpSpPr>
          <p:nvPr/>
        </p:nvGrpSpPr>
        <p:grpSpPr bwMode="auto">
          <a:xfrm>
            <a:off x="5334000" y="4148138"/>
            <a:ext cx="457200" cy="457200"/>
            <a:chOff x="3504" y="2592"/>
            <a:chExt cx="288" cy="288"/>
          </a:xfrm>
        </p:grpSpPr>
        <p:sp>
          <p:nvSpPr>
            <p:cNvPr id="37921" name="Rectangle 39"/>
            <p:cNvSpPr>
              <a:spLocks noChangeArrowheads="1"/>
            </p:cNvSpPr>
            <p:nvPr/>
          </p:nvSpPr>
          <p:spPr bwMode="auto">
            <a:xfrm>
              <a:off x="3504" y="2592"/>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922" name="Rectangle 40"/>
            <p:cNvSpPr>
              <a:spLocks noChangeArrowheads="1"/>
            </p:cNvSpPr>
            <p:nvPr/>
          </p:nvSpPr>
          <p:spPr bwMode="auto">
            <a:xfrm>
              <a:off x="3648" y="2736"/>
              <a:ext cx="144" cy="144"/>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205865" name="Rectangle 41"/>
            <p:cNvSpPr>
              <a:spLocks noChangeArrowheads="1"/>
            </p:cNvSpPr>
            <p:nvPr/>
          </p:nvSpPr>
          <p:spPr bwMode="auto">
            <a:xfrm>
              <a:off x="3504" y="2736"/>
              <a:ext cx="144" cy="144"/>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37924" name="Rectangle 42"/>
            <p:cNvSpPr>
              <a:spLocks noChangeArrowheads="1"/>
            </p:cNvSpPr>
            <p:nvPr/>
          </p:nvSpPr>
          <p:spPr bwMode="auto">
            <a:xfrm>
              <a:off x="3648" y="2592"/>
              <a:ext cx="144" cy="144"/>
            </a:xfrm>
            <a:prstGeom prst="rect">
              <a:avLst/>
            </a:prstGeom>
            <a:solidFill>
              <a:srgbClr val="0000FF"/>
            </a:solidFill>
            <a:ln w="9525" algn="ctr">
              <a:solidFill>
                <a:schemeClr val="tx1"/>
              </a:solidFill>
              <a:miter lim="800000"/>
              <a:headEnd/>
              <a:tailEnd/>
            </a:ln>
          </p:spPr>
          <p:txBody>
            <a:bodyPr wrap="none" anchor="ctr"/>
            <a:lstStyle/>
            <a:p>
              <a:endParaRPr lang="fr-FR"/>
            </a:p>
          </p:txBody>
        </p:sp>
      </p:grpSp>
      <p:grpSp>
        <p:nvGrpSpPr>
          <p:cNvPr id="7" name="Group 43"/>
          <p:cNvGrpSpPr>
            <a:grpSpLocks/>
          </p:cNvGrpSpPr>
          <p:nvPr/>
        </p:nvGrpSpPr>
        <p:grpSpPr bwMode="auto">
          <a:xfrm>
            <a:off x="5334000" y="4757738"/>
            <a:ext cx="457200" cy="457200"/>
            <a:chOff x="3504" y="2976"/>
            <a:chExt cx="288" cy="288"/>
          </a:xfrm>
        </p:grpSpPr>
        <p:sp>
          <p:nvSpPr>
            <p:cNvPr id="37917" name="Rectangle 44"/>
            <p:cNvSpPr>
              <a:spLocks noChangeArrowheads="1"/>
            </p:cNvSpPr>
            <p:nvPr/>
          </p:nvSpPr>
          <p:spPr bwMode="auto">
            <a:xfrm>
              <a:off x="3504" y="2976"/>
              <a:ext cx="144" cy="144"/>
            </a:xfrm>
            <a:prstGeom prst="rect">
              <a:avLst/>
            </a:prstGeom>
            <a:solidFill>
              <a:srgbClr val="FF9900"/>
            </a:solidFill>
            <a:ln w="9525" algn="ctr">
              <a:solidFill>
                <a:schemeClr val="tx1"/>
              </a:solidFill>
              <a:miter lim="800000"/>
              <a:headEnd/>
              <a:tailEnd/>
            </a:ln>
          </p:spPr>
          <p:txBody>
            <a:bodyPr wrap="none" anchor="ctr"/>
            <a:lstStyle/>
            <a:p>
              <a:endParaRPr lang="fr-FR"/>
            </a:p>
          </p:txBody>
        </p:sp>
        <p:sp>
          <p:nvSpPr>
            <p:cNvPr id="37918" name="Rectangle 45"/>
            <p:cNvSpPr>
              <a:spLocks noChangeArrowheads="1"/>
            </p:cNvSpPr>
            <p:nvPr/>
          </p:nvSpPr>
          <p:spPr bwMode="auto">
            <a:xfrm>
              <a:off x="3648" y="3120"/>
              <a:ext cx="144" cy="144"/>
            </a:xfrm>
            <a:prstGeom prst="rect">
              <a:avLst/>
            </a:prstGeom>
            <a:solidFill>
              <a:schemeClr val="folHlink"/>
            </a:solidFill>
            <a:ln w="9525" algn="ctr">
              <a:solidFill>
                <a:schemeClr val="tx1"/>
              </a:solidFill>
              <a:miter lim="800000"/>
              <a:headEnd/>
              <a:tailEnd/>
            </a:ln>
          </p:spPr>
          <p:txBody>
            <a:bodyPr wrap="none" anchor="ctr"/>
            <a:lstStyle/>
            <a:p>
              <a:endParaRPr lang="fr-FR"/>
            </a:p>
          </p:txBody>
        </p:sp>
        <p:sp>
          <p:nvSpPr>
            <p:cNvPr id="205870" name="Rectangle 46"/>
            <p:cNvSpPr>
              <a:spLocks noChangeArrowheads="1"/>
            </p:cNvSpPr>
            <p:nvPr/>
          </p:nvSpPr>
          <p:spPr bwMode="auto">
            <a:xfrm>
              <a:off x="3504" y="3120"/>
              <a:ext cx="144" cy="144"/>
            </a:xfrm>
            <a:prstGeom prst="rect">
              <a:avLst/>
            </a:prstGeom>
            <a:solidFill>
              <a:schemeClr val="accent3">
                <a:lumMod val="75000"/>
              </a:schemeClr>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p>
          </p:txBody>
        </p:sp>
        <p:sp>
          <p:nvSpPr>
            <p:cNvPr id="37920" name="Rectangle 47"/>
            <p:cNvSpPr>
              <a:spLocks noChangeArrowheads="1"/>
            </p:cNvSpPr>
            <p:nvPr/>
          </p:nvSpPr>
          <p:spPr bwMode="auto">
            <a:xfrm>
              <a:off x="3648" y="2976"/>
              <a:ext cx="144" cy="144"/>
            </a:xfrm>
            <a:prstGeom prst="rect">
              <a:avLst/>
            </a:prstGeom>
            <a:solidFill>
              <a:srgbClr val="0000FF"/>
            </a:solidFill>
            <a:ln w="9525" algn="ctr">
              <a:solidFill>
                <a:schemeClr val="tx1"/>
              </a:solidFill>
              <a:miter lim="800000"/>
              <a:headEnd/>
              <a:tailEnd/>
            </a:ln>
          </p:spPr>
          <p:txBody>
            <a:bodyPr wrap="none" anchor="ctr"/>
            <a:lstStyle/>
            <a:p>
              <a:endParaRPr lang="fr-FR"/>
            </a:p>
          </p:txBody>
        </p:sp>
      </p:grpSp>
      <p:sp>
        <p:nvSpPr>
          <p:cNvPr id="37912" name="Text Box 54"/>
          <p:cNvSpPr txBox="1">
            <a:spLocks noChangeArrowheads="1"/>
          </p:cNvSpPr>
          <p:nvPr/>
        </p:nvSpPr>
        <p:spPr bwMode="auto">
          <a:xfrm>
            <a:off x="228600" y="5100638"/>
            <a:ext cx="1466850" cy="366712"/>
          </a:xfrm>
          <a:prstGeom prst="rect">
            <a:avLst/>
          </a:prstGeom>
          <a:solidFill>
            <a:schemeClr val="bg1"/>
          </a:solidFill>
          <a:ln w="9525">
            <a:noFill/>
            <a:miter lim="800000"/>
            <a:headEnd/>
            <a:tailEnd/>
          </a:ln>
        </p:spPr>
        <p:txBody>
          <a:bodyPr wrap="none">
            <a:spAutoFit/>
          </a:bodyPr>
          <a:lstStyle/>
          <a:p>
            <a:r>
              <a:rPr lang="en-US"/>
              <a:t>4 subpasses</a:t>
            </a:r>
          </a:p>
        </p:txBody>
      </p:sp>
      <p:sp>
        <p:nvSpPr>
          <p:cNvPr id="37913" name="Text Box 55"/>
          <p:cNvSpPr txBox="1">
            <a:spLocks noChangeArrowheads="1"/>
          </p:cNvSpPr>
          <p:nvPr/>
        </p:nvSpPr>
        <p:spPr bwMode="auto">
          <a:xfrm>
            <a:off x="273050" y="2498725"/>
            <a:ext cx="1390650" cy="646113"/>
          </a:xfrm>
          <a:prstGeom prst="rect">
            <a:avLst/>
          </a:prstGeom>
          <a:solidFill>
            <a:schemeClr val="bg1"/>
          </a:solidFill>
          <a:ln w="9525">
            <a:noFill/>
            <a:miter lim="800000"/>
            <a:headEnd/>
            <a:tailEnd/>
          </a:ln>
        </p:spPr>
        <p:txBody>
          <a:bodyPr wrap="none">
            <a:spAutoFit/>
          </a:bodyPr>
          <a:lstStyle/>
          <a:p>
            <a:r>
              <a:rPr lang="en-US"/>
              <a:t>Full pass</a:t>
            </a:r>
          </a:p>
          <a:p>
            <a:r>
              <a:rPr lang="en-US"/>
              <a:t>(1 subpass)</a:t>
            </a:r>
          </a:p>
        </p:txBody>
      </p:sp>
      <p:sp>
        <p:nvSpPr>
          <p:cNvPr id="37914" name="Line 56"/>
          <p:cNvSpPr>
            <a:spLocks noChangeShapeType="1"/>
          </p:cNvSpPr>
          <p:nvPr/>
        </p:nvSpPr>
        <p:spPr bwMode="auto">
          <a:xfrm>
            <a:off x="228600" y="1265238"/>
            <a:ext cx="8686800" cy="0"/>
          </a:xfrm>
          <a:prstGeom prst="line">
            <a:avLst/>
          </a:prstGeom>
          <a:noFill/>
          <a:ln w="9525">
            <a:solidFill>
              <a:schemeClr val="tx1"/>
            </a:solidFill>
            <a:round/>
            <a:headEnd/>
            <a:tailEnd type="triangle" w="med" len="med"/>
          </a:ln>
        </p:spPr>
        <p:txBody>
          <a:bodyPr wrap="none" anchor="ctr"/>
          <a:lstStyle/>
          <a:p>
            <a:endParaRPr lang="fr-FR"/>
          </a:p>
        </p:txBody>
      </p:sp>
      <p:sp>
        <p:nvSpPr>
          <p:cNvPr id="37915" name="Text Box 57"/>
          <p:cNvSpPr txBox="1">
            <a:spLocks noChangeArrowheads="1"/>
          </p:cNvSpPr>
          <p:nvPr/>
        </p:nvSpPr>
        <p:spPr bwMode="auto">
          <a:xfrm>
            <a:off x="2559050" y="1081088"/>
            <a:ext cx="1196975" cy="369887"/>
          </a:xfrm>
          <a:prstGeom prst="rect">
            <a:avLst/>
          </a:prstGeom>
          <a:solidFill>
            <a:schemeClr val="bg1"/>
          </a:solidFill>
          <a:ln w="9525">
            <a:noFill/>
            <a:miter lim="800000"/>
            <a:headEnd/>
            <a:tailEnd/>
          </a:ln>
        </p:spPr>
        <p:txBody>
          <a:bodyPr wrap="none">
            <a:spAutoFit/>
          </a:bodyPr>
          <a:lstStyle/>
          <a:p>
            <a:r>
              <a:rPr lang="en-US"/>
              <a:t>1 iteration</a:t>
            </a:r>
          </a:p>
        </p:txBody>
      </p:sp>
      <p:sp>
        <p:nvSpPr>
          <p:cNvPr id="37916" name="Text Box 58"/>
          <p:cNvSpPr txBox="1">
            <a:spLocks noChangeArrowheads="1"/>
          </p:cNvSpPr>
          <p:nvPr/>
        </p:nvSpPr>
        <p:spPr bwMode="auto">
          <a:xfrm>
            <a:off x="6140450" y="1081088"/>
            <a:ext cx="1312863" cy="369887"/>
          </a:xfrm>
          <a:prstGeom prst="rect">
            <a:avLst/>
          </a:prstGeom>
          <a:solidFill>
            <a:schemeClr val="bg1"/>
          </a:solidFill>
          <a:ln w="9525">
            <a:noFill/>
            <a:miter lim="800000"/>
            <a:headEnd/>
            <a:tailEnd/>
          </a:ln>
        </p:spPr>
        <p:txBody>
          <a:bodyPr wrap="none">
            <a:spAutoFit/>
          </a:bodyPr>
          <a:lstStyle/>
          <a:p>
            <a:r>
              <a:rPr lang="en-US"/>
              <a:t>2 iterations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831"/>
                                        </p:tgtEl>
                                        <p:attrNameLst>
                                          <p:attrName>style.visibility</p:attrName>
                                        </p:attrNameLst>
                                      </p:cBhvr>
                                      <p:to>
                                        <p:strVal val="visible"/>
                                      </p:to>
                                    </p:set>
                                  </p:childTnLst>
                                  <p:subTnLst>
                                    <p:set>
                                      <p:cBhvr override="childStyle">
                                        <p:cTn dur="1" fill="hold" display="0" masterRel="nextClick" afterEffect="1"/>
                                        <p:tgtEl>
                                          <p:spTgt spid="205831"/>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205830"/>
                                        </p:tgtEl>
                                        <p:attrNameLst>
                                          <p:attrName>style.visibility</p:attrName>
                                        </p:attrNameLst>
                                      </p:cBhvr>
                                      <p:to>
                                        <p:strVal val="visible"/>
                                      </p:to>
                                    </p:set>
                                  </p:childTnLst>
                                  <p:subTnLst>
                                    <p:set>
                                      <p:cBhvr override="childStyle">
                                        <p:cTn dur="1" fill="hold" display="0" masterRel="nextClick" afterEffect="1"/>
                                        <p:tgtEl>
                                          <p:spTgt spid="205830"/>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58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5838"/>
                                        </p:tgtEl>
                                        <p:attrNameLst>
                                          <p:attrName>style.visibility</p:attrName>
                                        </p:attrNameLst>
                                      </p:cBhvr>
                                      <p:to>
                                        <p:strVal val="visible"/>
                                      </p:to>
                                    </p:set>
                                  </p:childTnLst>
                                  <p:subTnLst>
                                    <p:set>
                                      <p:cBhvr override="childStyle">
                                        <p:cTn dur="1" fill="hold" display="0" masterRel="nextClick" afterEffect="1"/>
                                        <p:tgtEl>
                                          <p:spTgt spid="20583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0" grpId="0" animBg="1"/>
      <p:bldP spid="205831" grpId="0" animBg="1"/>
      <p:bldP spid="205832" grpId="0" animBg="1"/>
      <p:bldP spid="205838"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wmv">
            <a:hlinkClick r:id="" action="ppaction://media"/>
          </p:cNvPr>
          <p:cNvPicPr>
            <a:picLocks noRot="1" noChangeAspect="1"/>
          </p:cNvPicPr>
          <p:nvPr>
            <a:videoFile r:link="rId1"/>
          </p:nvPr>
        </p:nvPicPr>
        <p:blipFill>
          <a:blip r:embed="rId3"/>
          <a:stretch>
            <a:fillRect/>
          </a:stretch>
        </p:blipFill>
        <p:spPr>
          <a:xfrm>
            <a:off x="762000" y="857232"/>
            <a:ext cx="7620000" cy="5715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1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2" name="Rectangle 2"/>
          <p:cNvSpPr>
            <a:spLocks noGrp="1" noChangeArrowheads="1"/>
          </p:cNvSpPr>
          <p:nvPr>
            <p:ph type="title"/>
          </p:nvPr>
        </p:nvSpPr>
        <p:spPr/>
        <p:txBody>
          <a:bodyPr/>
          <a:lstStyle/>
          <a:p>
            <a:pPr hangingPunct="1">
              <a:defRPr/>
            </a:pPr>
            <a:r>
              <a:rPr lang="en-US"/>
              <a:t>Middle Earth</a:t>
            </a:r>
          </a:p>
        </p:txBody>
      </p:sp>
      <p:pic>
        <p:nvPicPr>
          <p:cNvPr id="71683" name="Picture 3" descr="terrain_22"/>
          <p:cNvPicPr>
            <a:picLocks noChangeAspect="1" noChangeArrowheads="1"/>
          </p:cNvPicPr>
          <p:nvPr/>
        </p:nvPicPr>
        <p:blipFill>
          <a:blip r:embed="rId3"/>
          <a:srcRect/>
          <a:stretch>
            <a:fillRect/>
          </a:stretch>
        </p:blipFill>
        <p:spPr bwMode="auto">
          <a:xfrm>
            <a:off x="304800" y="2057400"/>
            <a:ext cx="8534400" cy="3644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418" name="Rectangle 2"/>
          <p:cNvSpPr>
            <a:spLocks noGrp="1" noChangeArrowheads="1"/>
          </p:cNvSpPr>
          <p:nvPr>
            <p:ph type="title"/>
          </p:nvPr>
        </p:nvSpPr>
        <p:spPr/>
        <p:txBody>
          <a:bodyPr/>
          <a:lstStyle/>
          <a:p>
            <a:pPr hangingPunct="1">
              <a:defRPr/>
            </a:pPr>
            <a:r>
              <a:rPr lang="en-US"/>
              <a:t>Middle Earth</a:t>
            </a:r>
          </a:p>
        </p:txBody>
      </p:sp>
      <p:pic>
        <p:nvPicPr>
          <p:cNvPr id="72707" name="Picture 4" descr="terrain_23"/>
          <p:cNvPicPr>
            <a:picLocks noChangeAspect="1" noChangeArrowheads="1"/>
          </p:cNvPicPr>
          <p:nvPr/>
        </p:nvPicPr>
        <p:blipFill>
          <a:blip r:embed="rId3"/>
          <a:srcRect/>
          <a:stretch>
            <a:fillRect/>
          </a:stretch>
        </p:blipFill>
        <p:spPr bwMode="auto">
          <a:xfrm>
            <a:off x="762000" y="1371600"/>
            <a:ext cx="7683500" cy="5376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errain.wmv">
            <a:hlinkClick r:id="" action="ppaction://media"/>
          </p:cNvPr>
          <p:cNvPicPr>
            <a:picLocks noRot="1" noChangeAspect="1"/>
          </p:cNvPicPr>
          <p:nvPr>
            <a:videoFile r:link="rId1"/>
          </p:nvPr>
        </p:nvPicPr>
        <p:blipFill>
          <a:blip r:embed="rId3"/>
          <a:srcRect/>
          <a:stretch>
            <a:fillRect/>
          </a:stretch>
        </p:blipFill>
        <p:spPr bwMode="auto">
          <a:xfrm>
            <a:off x="1714500" y="1571625"/>
            <a:ext cx="5715000" cy="4286250"/>
          </a:xfrm>
          <a:prstGeom prst="rect">
            <a:avLst/>
          </a:prstGeom>
          <a:noFill/>
          <a:ln w="9525">
            <a:noFill/>
            <a:miter lim="800000"/>
            <a:headEnd/>
            <a:tailEnd/>
          </a:ln>
        </p:spPr>
      </p:pic>
      <p:sp>
        <p:nvSpPr>
          <p:cNvPr id="39939" name="Rectangle 2"/>
          <p:cNvSpPr>
            <a:spLocks noGrp="1" noChangeArrowheads="1"/>
          </p:cNvSpPr>
          <p:nvPr>
            <p:ph type="title"/>
          </p:nvPr>
        </p:nvSpPr>
        <p:spPr/>
        <p:txBody>
          <a:bodyPr/>
          <a:lstStyle/>
          <a:p>
            <a:pPr eaLnBrk="1" hangingPunct="1"/>
            <a:r>
              <a:rPr lang="en-US" smtClean="0">
                <a:latin typeface="Arial" charset="0"/>
              </a:rPr>
              <a:t>GPU implementation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p:cNvSpPr>
            <a:spLocks noGrp="1" noChangeArrowheads="1"/>
          </p:cNvSpPr>
          <p:nvPr>
            <p:ph type="title"/>
          </p:nvPr>
        </p:nvSpPr>
        <p:spPr>
          <a:xfrm>
            <a:off x="457200" y="-24"/>
            <a:ext cx="8229600" cy="1143000"/>
          </a:xfrm>
        </p:spPr>
        <p:txBody>
          <a:bodyPr/>
          <a:lstStyle/>
          <a:p>
            <a:pPr eaLnBrk="1" hangingPunct="1"/>
            <a:r>
              <a:rPr lang="en-US" dirty="0" smtClean="0">
                <a:latin typeface="Arial" charset="0"/>
                <a:cs typeface="Arial" charset="0"/>
              </a:rPr>
              <a:t>Order-independent synthesis</a:t>
            </a:r>
            <a:endParaRPr lang="en-US" sz="2400" dirty="0" smtClean="0">
              <a:latin typeface="Arial" charset="0"/>
              <a:cs typeface="Arial" charset="0"/>
            </a:endParaRPr>
          </a:p>
        </p:txBody>
      </p:sp>
      <p:sp>
        <p:nvSpPr>
          <p:cNvPr id="5" name="Rectangle 4"/>
          <p:cNvSpPr txBox="1">
            <a:spLocks noChangeArrowheads="1"/>
          </p:cNvSpPr>
          <p:nvPr/>
        </p:nvSpPr>
        <p:spPr bwMode="auto">
          <a:xfrm>
            <a:off x="685800" y="1714500"/>
            <a:ext cx="8305800" cy="785813"/>
          </a:xfrm>
          <a:prstGeom prst="rect">
            <a:avLst/>
          </a:prstGeom>
          <a:noFill/>
          <a:ln w="9525">
            <a:noFill/>
            <a:miter lim="800000"/>
            <a:headEnd/>
            <a:tailEnd/>
          </a:ln>
        </p:spPr>
        <p:txBody>
          <a:bodyPr/>
          <a:lstStyle/>
          <a:p>
            <a:pPr marL="342900" indent="-342900">
              <a:spcBef>
                <a:spcPct val="20000"/>
              </a:spcBef>
              <a:buFont typeface="Arial" charset="0"/>
              <a:buChar char="•"/>
            </a:pPr>
            <a:r>
              <a:rPr lang="en-US" sz="3200">
                <a:cs typeface="Arial" charset="0"/>
              </a:rPr>
              <a:t>Iterative algorithm</a:t>
            </a:r>
            <a:endParaRPr lang="en-US" sz="3200" b="1" i="1">
              <a:cs typeface="Arial" charset="0"/>
            </a:endParaRPr>
          </a:p>
        </p:txBody>
      </p:sp>
      <p:sp>
        <p:nvSpPr>
          <p:cNvPr id="27" name="ZoneTexte 26"/>
          <p:cNvSpPr txBox="1">
            <a:spLocks noChangeArrowheads="1"/>
          </p:cNvSpPr>
          <p:nvPr/>
        </p:nvSpPr>
        <p:spPr bwMode="auto">
          <a:xfrm>
            <a:off x="1671638" y="5214938"/>
            <a:ext cx="1582737" cy="369887"/>
          </a:xfrm>
          <a:prstGeom prst="rect">
            <a:avLst/>
          </a:prstGeom>
          <a:noFill/>
          <a:ln w="9525">
            <a:noFill/>
            <a:miter lim="800000"/>
            <a:headEnd/>
            <a:tailEnd/>
          </a:ln>
        </p:spPr>
        <p:txBody>
          <a:bodyPr wrap="none">
            <a:spAutoFit/>
          </a:bodyPr>
          <a:lstStyle/>
          <a:p>
            <a:r>
              <a:rPr lang="en-US">
                <a:cs typeface="Arial" charset="0"/>
              </a:rPr>
              <a:t>Previous step</a:t>
            </a:r>
          </a:p>
        </p:txBody>
      </p:sp>
      <p:sp>
        <p:nvSpPr>
          <p:cNvPr id="52" name="ZoneTexte 51"/>
          <p:cNvSpPr txBox="1">
            <a:spLocks noChangeArrowheads="1"/>
          </p:cNvSpPr>
          <p:nvPr/>
        </p:nvSpPr>
        <p:spPr bwMode="auto">
          <a:xfrm>
            <a:off x="6357938" y="5214938"/>
            <a:ext cx="1454150" cy="369887"/>
          </a:xfrm>
          <a:prstGeom prst="rect">
            <a:avLst/>
          </a:prstGeom>
          <a:noFill/>
          <a:ln w="9525">
            <a:noFill/>
            <a:miter lim="800000"/>
            <a:headEnd/>
            <a:tailEnd/>
          </a:ln>
        </p:spPr>
        <p:txBody>
          <a:bodyPr wrap="none">
            <a:spAutoFit/>
          </a:bodyPr>
          <a:lstStyle/>
          <a:p>
            <a:r>
              <a:rPr lang="en-US">
                <a:cs typeface="Arial" charset="0"/>
              </a:rPr>
              <a:t>Current step</a:t>
            </a:r>
          </a:p>
        </p:txBody>
      </p:sp>
      <p:grpSp>
        <p:nvGrpSpPr>
          <p:cNvPr id="2" name="Groupe 131"/>
          <p:cNvGrpSpPr>
            <a:grpSpLocks/>
          </p:cNvGrpSpPr>
          <p:nvPr/>
        </p:nvGrpSpPr>
        <p:grpSpPr bwMode="auto">
          <a:xfrm>
            <a:off x="928688" y="2857500"/>
            <a:ext cx="16716375" cy="2286000"/>
            <a:chOff x="928662" y="2857496"/>
            <a:chExt cx="16716492" cy="2286016"/>
          </a:xfrm>
        </p:grpSpPr>
        <p:grpSp>
          <p:nvGrpSpPr>
            <p:cNvPr id="3" name="Groupe 61"/>
            <p:cNvGrpSpPr>
              <a:grpSpLocks/>
            </p:cNvGrpSpPr>
            <p:nvPr/>
          </p:nvGrpSpPr>
          <p:grpSpPr bwMode="auto">
            <a:xfrm>
              <a:off x="928662" y="2857496"/>
              <a:ext cx="2857520" cy="2286016"/>
              <a:chOff x="928662" y="2857496"/>
              <a:chExt cx="2857520" cy="2286016"/>
            </a:xfrm>
          </p:grpSpPr>
          <p:sp>
            <p:nvSpPr>
              <p:cNvPr id="6" name="Rectangle 5"/>
              <p:cNvSpPr/>
              <p:nvPr/>
            </p:nvSpPr>
            <p:spPr>
              <a:xfrm>
                <a:off x="928662" y="2857496"/>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A</a:t>
                </a:r>
                <a:endParaRPr lang="fr-FR" dirty="0">
                  <a:solidFill>
                    <a:schemeClr val="bg1"/>
                  </a:solidFill>
                  <a:latin typeface="Arial" pitchFamily="34" charset="0"/>
                  <a:cs typeface="Arial" pitchFamily="34" charset="0"/>
                </a:endParaRPr>
              </a:p>
            </p:txBody>
          </p:sp>
          <p:sp>
            <p:nvSpPr>
              <p:cNvPr id="7" name="Rectangle 6"/>
              <p:cNvSpPr/>
              <p:nvPr/>
            </p:nvSpPr>
            <p:spPr>
              <a:xfrm>
                <a:off x="1500166" y="2857496"/>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B</a:t>
                </a:r>
                <a:endParaRPr lang="fr-FR" dirty="0">
                  <a:solidFill>
                    <a:schemeClr val="bg1"/>
                  </a:solidFill>
                  <a:latin typeface="Arial" pitchFamily="34" charset="0"/>
                  <a:cs typeface="Arial" pitchFamily="34" charset="0"/>
                </a:endParaRPr>
              </a:p>
            </p:txBody>
          </p:sp>
          <p:sp>
            <p:nvSpPr>
              <p:cNvPr id="8" name="Rectangle 7"/>
              <p:cNvSpPr/>
              <p:nvPr/>
            </p:nvSpPr>
            <p:spPr>
              <a:xfrm>
                <a:off x="2071670" y="2857496"/>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C</a:t>
                </a:r>
                <a:endParaRPr lang="fr-FR" dirty="0">
                  <a:solidFill>
                    <a:schemeClr val="bg1"/>
                  </a:solidFill>
                  <a:latin typeface="Arial" pitchFamily="34" charset="0"/>
                  <a:cs typeface="Arial" pitchFamily="34" charset="0"/>
                </a:endParaRPr>
              </a:p>
            </p:txBody>
          </p:sp>
          <p:sp>
            <p:nvSpPr>
              <p:cNvPr id="9" name="Rectangle 8"/>
              <p:cNvSpPr/>
              <p:nvPr/>
            </p:nvSpPr>
            <p:spPr>
              <a:xfrm>
                <a:off x="2643174" y="2857496"/>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D</a:t>
                </a:r>
                <a:endParaRPr lang="fr-FR" dirty="0">
                  <a:solidFill>
                    <a:schemeClr val="bg1"/>
                  </a:solidFill>
                  <a:latin typeface="Arial" pitchFamily="34" charset="0"/>
                  <a:cs typeface="Arial" pitchFamily="34" charset="0"/>
                </a:endParaRPr>
              </a:p>
            </p:txBody>
          </p:sp>
          <p:sp>
            <p:nvSpPr>
              <p:cNvPr id="10" name="Rectangle 9"/>
              <p:cNvSpPr/>
              <p:nvPr/>
            </p:nvSpPr>
            <p:spPr>
              <a:xfrm>
                <a:off x="928662" y="3429000"/>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F</a:t>
                </a:r>
                <a:endParaRPr lang="fr-FR" dirty="0">
                  <a:solidFill>
                    <a:schemeClr val="bg1"/>
                  </a:solidFill>
                  <a:latin typeface="Arial" pitchFamily="34" charset="0"/>
                  <a:cs typeface="Arial" pitchFamily="34" charset="0"/>
                </a:endParaRPr>
              </a:p>
            </p:txBody>
          </p:sp>
          <p:sp>
            <p:nvSpPr>
              <p:cNvPr id="11" name="Rectangle 10"/>
              <p:cNvSpPr/>
              <p:nvPr/>
            </p:nvSpPr>
            <p:spPr>
              <a:xfrm>
                <a:off x="1500166" y="3429000"/>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G</a:t>
                </a:r>
                <a:endParaRPr lang="fr-FR" dirty="0">
                  <a:solidFill>
                    <a:schemeClr val="bg1"/>
                  </a:solidFill>
                  <a:latin typeface="Arial" pitchFamily="34" charset="0"/>
                  <a:cs typeface="Arial" pitchFamily="34" charset="0"/>
                </a:endParaRPr>
              </a:p>
            </p:txBody>
          </p:sp>
          <p:sp>
            <p:nvSpPr>
              <p:cNvPr id="12" name="Rectangle 11"/>
              <p:cNvSpPr/>
              <p:nvPr/>
            </p:nvSpPr>
            <p:spPr>
              <a:xfrm>
                <a:off x="2071670" y="3429000"/>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H</a:t>
                </a:r>
                <a:endParaRPr lang="fr-FR" dirty="0">
                  <a:solidFill>
                    <a:schemeClr val="bg1"/>
                  </a:solidFill>
                  <a:latin typeface="Arial" pitchFamily="34" charset="0"/>
                  <a:cs typeface="Arial" pitchFamily="34" charset="0"/>
                </a:endParaRPr>
              </a:p>
            </p:txBody>
          </p:sp>
          <p:sp>
            <p:nvSpPr>
              <p:cNvPr id="13" name="Rectangle 12"/>
              <p:cNvSpPr/>
              <p:nvPr/>
            </p:nvSpPr>
            <p:spPr>
              <a:xfrm>
                <a:off x="2643174" y="3429000"/>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bg1"/>
                  </a:solidFill>
                  <a:latin typeface="Arial" pitchFamily="34" charset="0"/>
                  <a:cs typeface="Arial" pitchFamily="34" charset="0"/>
                </a:endParaRPr>
              </a:p>
            </p:txBody>
          </p:sp>
          <p:sp>
            <p:nvSpPr>
              <p:cNvPr id="14" name="Rectangle 13"/>
              <p:cNvSpPr/>
              <p:nvPr/>
            </p:nvSpPr>
            <p:spPr>
              <a:xfrm>
                <a:off x="928662" y="4000504"/>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K</a:t>
                </a:r>
                <a:endParaRPr lang="fr-FR" dirty="0">
                  <a:solidFill>
                    <a:schemeClr val="bg1"/>
                  </a:solidFill>
                  <a:latin typeface="Arial" pitchFamily="34" charset="0"/>
                  <a:cs typeface="Arial" pitchFamily="34" charset="0"/>
                </a:endParaRPr>
              </a:p>
            </p:txBody>
          </p:sp>
          <p:sp>
            <p:nvSpPr>
              <p:cNvPr id="15" name="Rectangle 14"/>
              <p:cNvSpPr/>
              <p:nvPr/>
            </p:nvSpPr>
            <p:spPr>
              <a:xfrm>
                <a:off x="1500166" y="4000504"/>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L</a:t>
                </a:r>
                <a:endParaRPr lang="fr-FR" dirty="0">
                  <a:solidFill>
                    <a:schemeClr val="bg1"/>
                  </a:solidFill>
                  <a:latin typeface="Arial" pitchFamily="34" charset="0"/>
                  <a:cs typeface="Arial" pitchFamily="34" charset="0"/>
                </a:endParaRPr>
              </a:p>
            </p:txBody>
          </p:sp>
          <p:sp>
            <p:nvSpPr>
              <p:cNvPr id="16" name="Rectangle 15"/>
              <p:cNvSpPr/>
              <p:nvPr/>
            </p:nvSpPr>
            <p:spPr>
              <a:xfrm>
                <a:off x="2071670" y="4000504"/>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M</a:t>
                </a:r>
                <a:endParaRPr lang="fr-FR" dirty="0">
                  <a:solidFill>
                    <a:schemeClr val="bg1"/>
                  </a:solidFill>
                  <a:latin typeface="Arial" pitchFamily="34" charset="0"/>
                  <a:cs typeface="Arial" pitchFamily="34" charset="0"/>
                </a:endParaRPr>
              </a:p>
            </p:txBody>
          </p:sp>
          <p:sp>
            <p:nvSpPr>
              <p:cNvPr id="17" name="Rectangle 16"/>
              <p:cNvSpPr/>
              <p:nvPr/>
            </p:nvSpPr>
            <p:spPr>
              <a:xfrm>
                <a:off x="2643174" y="4000504"/>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N</a:t>
                </a:r>
                <a:endParaRPr lang="fr-FR" dirty="0">
                  <a:solidFill>
                    <a:schemeClr val="bg1"/>
                  </a:solidFill>
                  <a:latin typeface="Arial" pitchFamily="34" charset="0"/>
                  <a:cs typeface="Arial" pitchFamily="34" charset="0"/>
                </a:endParaRPr>
              </a:p>
            </p:txBody>
          </p:sp>
          <p:sp>
            <p:nvSpPr>
              <p:cNvPr id="18" name="Rectangle 17"/>
              <p:cNvSpPr/>
              <p:nvPr/>
            </p:nvSpPr>
            <p:spPr>
              <a:xfrm>
                <a:off x="928662" y="4572008"/>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P</a:t>
                </a:r>
                <a:endParaRPr lang="fr-FR" dirty="0">
                  <a:solidFill>
                    <a:schemeClr val="bg1"/>
                  </a:solidFill>
                  <a:latin typeface="Arial" pitchFamily="34" charset="0"/>
                  <a:cs typeface="Arial" pitchFamily="34" charset="0"/>
                </a:endParaRPr>
              </a:p>
            </p:txBody>
          </p:sp>
          <p:sp>
            <p:nvSpPr>
              <p:cNvPr id="19" name="Rectangle 18"/>
              <p:cNvSpPr/>
              <p:nvPr/>
            </p:nvSpPr>
            <p:spPr>
              <a:xfrm>
                <a:off x="1500166" y="4572008"/>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Q</a:t>
                </a:r>
                <a:endParaRPr lang="fr-FR" dirty="0">
                  <a:solidFill>
                    <a:schemeClr val="bg1"/>
                  </a:solidFill>
                  <a:latin typeface="Arial" pitchFamily="34" charset="0"/>
                  <a:cs typeface="Arial" pitchFamily="34" charset="0"/>
                </a:endParaRPr>
              </a:p>
            </p:txBody>
          </p:sp>
          <p:sp>
            <p:nvSpPr>
              <p:cNvPr id="20" name="Rectangle 19"/>
              <p:cNvSpPr/>
              <p:nvPr/>
            </p:nvSpPr>
            <p:spPr>
              <a:xfrm>
                <a:off x="2071670" y="4572008"/>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R</a:t>
                </a:r>
                <a:endParaRPr lang="fr-FR" dirty="0">
                  <a:solidFill>
                    <a:schemeClr val="bg1"/>
                  </a:solidFill>
                  <a:latin typeface="Arial" pitchFamily="34" charset="0"/>
                  <a:cs typeface="Arial" pitchFamily="34" charset="0"/>
                </a:endParaRPr>
              </a:p>
            </p:txBody>
          </p:sp>
          <p:sp>
            <p:nvSpPr>
              <p:cNvPr id="21" name="Rectangle 20"/>
              <p:cNvSpPr/>
              <p:nvPr/>
            </p:nvSpPr>
            <p:spPr>
              <a:xfrm>
                <a:off x="2643174" y="4572008"/>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S</a:t>
                </a:r>
                <a:endParaRPr lang="fr-FR" dirty="0">
                  <a:solidFill>
                    <a:schemeClr val="bg1"/>
                  </a:solidFill>
                  <a:latin typeface="Arial" pitchFamily="34" charset="0"/>
                  <a:cs typeface="Arial" pitchFamily="34" charset="0"/>
                </a:endParaRPr>
              </a:p>
            </p:txBody>
          </p:sp>
          <p:sp>
            <p:nvSpPr>
              <p:cNvPr id="22" name="Rectangle 21"/>
              <p:cNvSpPr/>
              <p:nvPr/>
            </p:nvSpPr>
            <p:spPr>
              <a:xfrm>
                <a:off x="3214678" y="2857496"/>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E</a:t>
                </a:r>
                <a:endParaRPr lang="fr-FR" dirty="0">
                  <a:solidFill>
                    <a:schemeClr val="bg1"/>
                  </a:solidFill>
                  <a:latin typeface="Arial" pitchFamily="34" charset="0"/>
                  <a:cs typeface="Arial" pitchFamily="34" charset="0"/>
                </a:endParaRPr>
              </a:p>
            </p:txBody>
          </p:sp>
          <p:sp>
            <p:nvSpPr>
              <p:cNvPr id="23" name="Rectangle 22"/>
              <p:cNvSpPr/>
              <p:nvPr/>
            </p:nvSpPr>
            <p:spPr>
              <a:xfrm>
                <a:off x="3214678" y="3429000"/>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J</a:t>
                </a:r>
                <a:endParaRPr lang="fr-FR" dirty="0">
                  <a:solidFill>
                    <a:schemeClr val="bg1"/>
                  </a:solidFill>
                  <a:latin typeface="Arial" pitchFamily="34" charset="0"/>
                  <a:cs typeface="Arial" pitchFamily="34" charset="0"/>
                </a:endParaRPr>
              </a:p>
            </p:txBody>
          </p:sp>
          <p:sp>
            <p:nvSpPr>
              <p:cNvPr id="24" name="Rectangle 23"/>
              <p:cNvSpPr/>
              <p:nvPr/>
            </p:nvSpPr>
            <p:spPr>
              <a:xfrm>
                <a:off x="3214678" y="4000504"/>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O</a:t>
                </a:r>
                <a:endParaRPr lang="fr-FR" dirty="0">
                  <a:solidFill>
                    <a:schemeClr val="bg1"/>
                  </a:solidFill>
                  <a:latin typeface="Arial" pitchFamily="34" charset="0"/>
                  <a:cs typeface="Arial" pitchFamily="34" charset="0"/>
                </a:endParaRPr>
              </a:p>
            </p:txBody>
          </p:sp>
          <p:sp>
            <p:nvSpPr>
              <p:cNvPr id="25" name="Rectangle 24"/>
              <p:cNvSpPr/>
              <p:nvPr/>
            </p:nvSpPr>
            <p:spPr>
              <a:xfrm>
                <a:off x="3214678" y="4572008"/>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T</a:t>
                </a:r>
                <a:endParaRPr lang="fr-FR" dirty="0">
                  <a:solidFill>
                    <a:schemeClr val="bg1"/>
                  </a:solidFill>
                  <a:latin typeface="Arial" pitchFamily="34" charset="0"/>
                  <a:cs typeface="Arial" pitchFamily="34" charset="0"/>
                </a:endParaRPr>
              </a:p>
            </p:txBody>
          </p:sp>
          <p:sp>
            <p:nvSpPr>
              <p:cNvPr id="26" name="Rectangle 25"/>
              <p:cNvSpPr/>
              <p:nvPr/>
            </p:nvSpPr>
            <p:spPr>
              <a:xfrm>
                <a:off x="2643174" y="3429000"/>
                <a:ext cx="571504" cy="57150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I</a:t>
                </a:r>
                <a:endParaRPr lang="fr-FR" dirty="0">
                  <a:solidFill>
                    <a:schemeClr val="bg1"/>
                  </a:solidFill>
                  <a:latin typeface="Arial" pitchFamily="34" charset="0"/>
                  <a:cs typeface="Arial" pitchFamily="34" charset="0"/>
                </a:endParaRPr>
              </a:p>
            </p:txBody>
          </p:sp>
        </p:grpSp>
        <p:cxnSp>
          <p:nvCxnSpPr>
            <p:cNvPr id="28" name="Connecteur droit avec flèche 27"/>
            <p:cNvCxnSpPr/>
            <p:nvPr/>
          </p:nvCxnSpPr>
          <p:spPr>
            <a:xfrm>
              <a:off x="4214810" y="4000504"/>
              <a:ext cx="1000132" cy="1588"/>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 name="Groupe 62"/>
            <p:cNvGrpSpPr>
              <a:grpSpLocks/>
            </p:cNvGrpSpPr>
            <p:nvPr/>
          </p:nvGrpSpPr>
          <p:grpSpPr bwMode="auto">
            <a:xfrm>
              <a:off x="5572132" y="2857496"/>
              <a:ext cx="2857520" cy="2286016"/>
              <a:chOff x="5572132" y="2857496"/>
              <a:chExt cx="2857520" cy="2286016"/>
            </a:xfrm>
          </p:grpSpPr>
          <p:sp>
            <p:nvSpPr>
              <p:cNvPr id="30" name="Rectangle 29"/>
              <p:cNvSpPr/>
              <p:nvPr/>
            </p:nvSpPr>
            <p:spPr>
              <a:xfrm>
                <a:off x="6715139"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H</a:t>
                </a:r>
                <a:endParaRPr lang="fr-FR" dirty="0">
                  <a:solidFill>
                    <a:schemeClr val="tx1"/>
                  </a:solidFill>
                  <a:latin typeface="Arial" pitchFamily="34" charset="0"/>
                  <a:cs typeface="Arial" pitchFamily="34" charset="0"/>
                </a:endParaRPr>
              </a:p>
            </p:txBody>
          </p:sp>
          <p:sp>
            <p:nvSpPr>
              <p:cNvPr id="32" name="Rectangle 31"/>
              <p:cNvSpPr/>
              <p:nvPr/>
            </p:nvSpPr>
            <p:spPr>
              <a:xfrm>
                <a:off x="5572131"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A</a:t>
                </a:r>
                <a:endParaRPr lang="fr-FR" dirty="0">
                  <a:solidFill>
                    <a:schemeClr val="tx1"/>
                  </a:solidFill>
                  <a:latin typeface="Arial" pitchFamily="34" charset="0"/>
                  <a:cs typeface="Arial" pitchFamily="34" charset="0"/>
                </a:endParaRPr>
              </a:p>
            </p:txBody>
          </p:sp>
          <p:sp>
            <p:nvSpPr>
              <p:cNvPr id="33" name="Rectangle 32"/>
              <p:cNvSpPr/>
              <p:nvPr/>
            </p:nvSpPr>
            <p:spPr>
              <a:xfrm>
                <a:off x="6143635"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B</a:t>
                </a:r>
                <a:endParaRPr lang="fr-FR" dirty="0">
                  <a:solidFill>
                    <a:schemeClr val="tx1"/>
                  </a:solidFill>
                  <a:latin typeface="Arial" pitchFamily="34" charset="0"/>
                  <a:cs typeface="Arial" pitchFamily="34" charset="0"/>
                </a:endParaRPr>
              </a:p>
            </p:txBody>
          </p:sp>
          <p:sp>
            <p:nvSpPr>
              <p:cNvPr id="34" name="Rectangle 33"/>
              <p:cNvSpPr/>
              <p:nvPr/>
            </p:nvSpPr>
            <p:spPr>
              <a:xfrm>
                <a:off x="6715139"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C</a:t>
                </a:r>
                <a:endParaRPr lang="fr-FR" dirty="0">
                  <a:solidFill>
                    <a:schemeClr val="tx1"/>
                  </a:solidFill>
                  <a:latin typeface="Arial" pitchFamily="34" charset="0"/>
                  <a:cs typeface="Arial" pitchFamily="34" charset="0"/>
                </a:endParaRPr>
              </a:p>
            </p:txBody>
          </p:sp>
          <p:sp>
            <p:nvSpPr>
              <p:cNvPr id="35" name="Rectangle 34"/>
              <p:cNvSpPr/>
              <p:nvPr/>
            </p:nvSpPr>
            <p:spPr>
              <a:xfrm>
                <a:off x="7286643"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D</a:t>
                </a:r>
                <a:endParaRPr lang="fr-FR" dirty="0">
                  <a:solidFill>
                    <a:schemeClr val="tx1"/>
                  </a:solidFill>
                  <a:latin typeface="Arial" pitchFamily="34" charset="0"/>
                  <a:cs typeface="Arial" pitchFamily="34" charset="0"/>
                </a:endParaRPr>
              </a:p>
            </p:txBody>
          </p:sp>
          <p:sp>
            <p:nvSpPr>
              <p:cNvPr id="36" name="Rectangle 35"/>
              <p:cNvSpPr/>
              <p:nvPr/>
            </p:nvSpPr>
            <p:spPr>
              <a:xfrm>
                <a:off x="5572131"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F</a:t>
                </a:r>
                <a:endParaRPr lang="fr-FR" dirty="0">
                  <a:solidFill>
                    <a:schemeClr val="tx1"/>
                  </a:solidFill>
                  <a:latin typeface="Arial" pitchFamily="34" charset="0"/>
                  <a:cs typeface="Arial" pitchFamily="34" charset="0"/>
                </a:endParaRPr>
              </a:p>
            </p:txBody>
          </p:sp>
          <p:sp>
            <p:nvSpPr>
              <p:cNvPr id="37" name="Rectangle 36"/>
              <p:cNvSpPr/>
              <p:nvPr/>
            </p:nvSpPr>
            <p:spPr>
              <a:xfrm>
                <a:off x="6143635"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G</a:t>
                </a:r>
                <a:endParaRPr lang="fr-FR" dirty="0">
                  <a:solidFill>
                    <a:schemeClr val="tx1"/>
                  </a:solidFill>
                  <a:latin typeface="Arial" pitchFamily="34" charset="0"/>
                  <a:cs typeface="Arial" pitchFamily="34" charset="0"/>
                </a:endParaRPr>
              </a:p>
            </p:txBody>
          </p:sp>
          <p:sp>
            <p:nvSpPr>
              <p:cNvPr id="38" name="Rectangle 37"/>
              <p:cNvSpPr/>
              <p:nvPr/>
            </p:nvSpPr>
            <p:spPr>
              <a:xfrm>
                <a:off x="7286643"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tx1"/>
                  </a:solidFill>
                  <a:latin typeface="Arial" pitchFamily="34" charset="0"/>
                  <a:cs typeface="Arial" pitchFamily="34" charset="0"/>
                </a:endParaRPr>
              </a:p>
            </p:txBody>
          </p:sp>
          <p:sp>
            <p:nvSpPr>
              <p:cNvPr id="39" name="Rectangle 38"/>
              <p:cNvSpPr/>
              <p:nvPr/>
            </p:nvSpPr>
            <p:spPr>
              <a:xfrm>
                <a:off x="5572131"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K</a:t>
                </a:r>
                <a:endParaRPr lang="fr-FR" dirty="0">
                  <a:solidFill>
                    <a:schemeClr val="tx1"/>
                  </a:solidFill>
                  <a:latin typeface="Arial" pitchFamily="34" charset="0"/>
                  <a:cs typeface="Arial" pitchFamily="34" charset="0"/>
                </a:endParaRPr>
              </a:p>
            </p:txBody>
          </p:sp>
          <p:sp>
            <p:nvSpPr>
              <p:cNvPr id="40" name="Rectangle 39"/>
              <p:cNvSpPr/>
              <p:nvPr/>
            </p:nvSpPr>
            <p:spPr>
              <a:xfrm>
                <a:off x="6143635"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L</a:t>
                </a:r>
                <a:endParaRPr lang="fr-FR" dirty="0">
                  <a:solidFill>
                    <a:schemeClr val="tx1"/>
                  </a:solidFill>
                  <a:latin typeface="Arial" pitchFamily="34" charset="0"/>
                  <a:cs typeface="Arial" pitchFamily="34" charset="0"/>
                </a:endParaRPr>
              </a:p>
            </p:txBody>
          </p:sp>
          <p:sp>
            <p:nvSpPr>
              <p:cNvPr id="41" name="Rectangle 40"/>
              <p:cNvSpPr/>
              <p:nvPr/>
            </p:nvSpPr>
            <p:spPr>
              <a:xfrm>
                <a:off x="6715139"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M</a:t>
                </a:r>
                <a:endParaRPr lang="fr-FR" dirty="0">
                  <a:solidFill>
                    <a:schemeClr val="tx1"/>
                  </a:solidFill>
                  <a:latin typeface="Arial" pitchFamily="34" charset="0"/>
                  <a:cs typeface="Arial" pitchFamily="34" charset="0"/>
                </a:endParaRPr>
              </a:p>
            </p:txBody>
          </p:sp>
          <p:sp>
            <p:nvSpPr>
              <p:cNvPr id="42" name="Rectangle 41"/>
              <p:cNvSpPr/>
              <p:nvPr/>
            </p:nvSpPr>
            <p:spPr>
              <a:xfrm>
                <a:off x="7286643"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N</a:t>
                </a:r>
                <a:endParaRPr lang="fr-FR" dirty="0">
                  <a:solidFill>
                    <a:schemeClr val="tx1"/>
                  </a:solidFill>
                  <a:latin typeface="Arial" pitchFamily="34" charset="0"/>
                  <a:cs typeface="Arial" pitchFamily="34" charset="0"/>
                </a:endParaRPr>
              </a:p>
            </p:txBody>
          </p:sp>
          <p:sp>
            <p:nvSpPr>
              <p:cNvPr id="43" name="Rectangle 42"/>
              <p:cNvSpPr/>
              <p:nvPr/>
            </p:nvSpPr>
            <p:spPr>
              <a:xfrm>
                <a:off x="5572131"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P</a:t>
                </a:r>
                <a:endParaRPr lang="fr-FR" dirty="0">
                  <a:solidFill>
                    <a:schemeClr val="tx1"/>
                  </a:solidFill>
                  <a:latin typeface="Arial" pitchFamily="34" charset="0"/>
                  <a:cs typeface="Arial" pitchFamily="34" charset="0"/>
                </a:endParaRPr>
              </a:p>
            </p:txBody>
          </p:sp>
          <p:sp>
            <p:nvSpPr>
              <p:cNvPr id="44" name="Rectangle 43"/>
              <p:cNvSpPr/>
              <p:nvPr/>
            </p:nvSpPr>
            <p:spPr>
              <a:xfrm>
                <a:off x="6143635"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Q</a:t>
                </a:r>
                <a:endParaRPr lang="fr-FR" dirty="0">
                  <a:solidFill>
                    <a:schemeClr val="tx1"/>
                  </a:solidFill>
                  <a:latin typeface="Arial" pitchFamily="34" charset="0"/>
                  <a:cs typeface="Arial" pitchFamily="34" charset="0"/>
                </a:endParaRPr>
              </a:p>
            </p:txBody>
          </p:sp>
          <p:sp>
            <p:nvSpPr>
              <p:cNvPr id="45" name="Rectangle 44"/>
              <p:cNvSpPr/>
              <p:nvPr/>
            </p:nvSpPr>
            <p:spPr>
              <a:xfrm>
                <a:off x="6715139"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R</a:t>
                </a:r>
                <a:endParaRPr lang="fr-FR" dirty="0">
                  <a:solidFill>
                    <a:schemeClr val="tx1"/>
                  </a:solidFill>
                  <a:latin typeface="Arial" pitchFamily="34" charset="0"/>
                  <a:cs typeface="Arial" pitchFamily="34" charset="0"/>
                </a:endParaRPr>
              </a:p>
            </p:txBody>
          </p:sp>
          <p:sp>
            <p:nvSpPr>
              <p:cNvPr id="46" name="Rectangle 45"/>
              <p:cNvSpPr/>
              <p:nvPr/>
            </p:nvSpPr>
            <p:spPr>
              <a:xfrm>
                <a:off x="7286643"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S</a:t>
                </a:r>
                <a:endParaRPr lang="fr-FR" dirty="0">
                  <a:solidFill>
                    <a:schemeClr val="tx1"/>
                  </a:solidFill>
                  <a:latin typeface="Arial" pitchFamily="34" charset="0"/>
                  <a:cs typeface="Arial" pitchFamily="34" charset="0"/>
                </a:endParaRPr>
              </a:p>
            </p:txBody>
          </p:sp>
          <p:sp>
            <p:nvSpPr>
              <p:cNvPr id="47" name="Rectangle 46"/>
              <p:cNvSpPr/>
              <p:nvPr/>
            </p:nvSpPr>
            <p:spPr>
              <a:xfrm>
                <a:off x="7858147"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E</a:t>
                </a:r>
                <a:endParaRPr lang="fr-FR" dirty="0">
                  <a:solidFill>
                    <a:schemeClr val="tx1"/>
                  </a:solidFill>
                  <a:latin typeface="Arial" pitchFamily="34" charset="0"/>
                  <a:cs typeface="Arial" pitchFamily="34" charset="0"/>
                </a:endParaRPr>
              </a:p>
            </p:txBody>
          </p:sp>
          <p:sp>
            <p:nvSpPr>
              <p:cNvPr id="48" name="Rectangle 47"/>
              <p:cNvSpPr/>
              <p:nvPr/>
            </p:nvSpPr>
            <p:spPr>
              <a:xfrm>
                <a:off x="7858147"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J</a:t>
                </a:r>
                <a:endParaRPr lang="fr-FR" dirty="0">
                  <a:solidFill>
                    <a:schemeClr val="tx1"/>
                  </a:solidFill>
                  <a:latin typeface="Arial" pitchFamily="34" charset="0"/>
                  <a:cs typeface="Arial" pitchFamily="34" charset="0"/>
                </a:endParaRPr>
              </a:p>
            </p:txBody>
          </p:sp>
          <p:sp>
            <p:nvSpPr>
              <p:cNvPr id="49" name="Rectangle 48"/>
              <p:cNvSpPr/>
              <p:nvPr/>
            </p:nvSpPr>
            <p:spPr>
              <a:xfrm>
                <a:off x="7858147"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O</a:t>
                </a:r>
                <a:endParaRPr lang="fr-FR" dirty="0">
                  <a:solidFill>
                    <a:schemeClr val="tx1"/>
                  </a:solidFill>
                  <a:latin typeface="Arial" pitchFamily="34" charset="0"/>
                  <a:cs typeface="Arial" pitchFamily="34" charset="0"/>
                </a:endParaRPr>
              </a:p>
            </p:txBody>
          </p:sp>
          <p:sp>
            <p:nvSpPr>
              <p:cNvPr id="50" name="Rectangle 49"/>
              <p:cNvSpPr/>
              <p:nvPr/>
            </p:nvSpPr>
            <p:spPr>
              <a:xfrm>
                <a:off x="7858147"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T</a:t>
                </a:r>
                <a:endParaRPr lang="fr-FR" dirty="0">
                  <a:solidFill>
                    <a:schemeClr val="tx1"/>
                  </a:solidFill>
                  <a:latin typeface="Arial" pitchFamily="34" charset="0"/>
                  <a:cs typeface="Arial" pitchFamily="34" charset="0"/>
                </a:endParaRPr>
              </a:p>
            </p:txBody>
          </p:sp>
          <p:sp>
            <p:nvSpPr>
              <p:cNvPr id="51" name="Rectangle 50"/>
              <p:cNvSpPr/>
              <p:nvPr/>
            </p:nvSpPr>
            <p:spPr>
              <a:xfrm>
                <a:off x="7286643"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I</a:t>
                </a:r>
                <a:endParaRPr lang="fr-FR" dirty="0">
                  <a:solidFill>
                    <a:schemeClr val="tx1"/>
                  </a:solidFill>
                  <a:latin typeface="Arial" pitchFamily="34" charset="0"/>
                  <a:cs typeface="Arial" pitchFamily="34" charset="0"/>
                </a:endParaRPr>
              </a:p>
            </p:txBody>
          </p:sp>
        </p:grpSp>
        <p:cxnSp>
          <p:nvCxnSpPr>
            <p:cNvPr id="86" name="Connecteur droit avec flèche 85"/>
            <p:cNvCxnSpPr/>
            <p:nvPr/>
          </p:nvCxnSpPr>
          <p:spPr>
            <a:xfrm>
              <a:off x="8858279" y="4000504"/>
              <a:ext cx="1000132" cy="1588"/>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9" name="Groupe 86"/>
            <p:cNvGrpSpPr>
              <a:grpSpLocks/>
            </p:cNvGrpSpPr>
            <p:nvPr/>
          </p:nvGrpSpPr>
          <p:grpSpPr bwMode="auto">
            <a:xfrm>
              <a:off x="10215602" y="2857496"/>
              <a:ext cx="2857520" cy="2286016"/>
              <a:chOff x="5572132" y="2857496"/>
              <a:chExt cx="2857520" cy="2286016"/>
            </a:xfrm>
          </p:grpSpPr>
          <p:sp>
            <p:nvSpPr>
              <p:cNvPr id="88" name="Rectangle 87"/>
              <p:cNvSpPr/>
              <p:nvPr/>
            </p:nvSpPr>
            <p:spPr>
              <a:xfrm>
                <a:off x="6715140"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H</a:t>
                </a:r>
                <a:endParaRPr lang="fr-FR" dirty="0">
                  <a:solidFill>
                    <a:schemeClr val="tx1"/>
                  </a:solidFill>
                  <a:latin typeface="Arial" pitchFamily="34" charset="0"/>
                  <a:cs typeface="Arial" pitchFamily="34" charset="0"/>
                </a:endParaRPr>
              </a:p>
            </p:txBody>
          </p:sp>
          <p:sp>
            <p:nvSpPr>
              <p:cNvPr id="89" name="Rectangle 88"/>
              <p:cNvSpPr/>
              <p:nvPr/>
            </p:nvSpPr>
            <p:spPr>
              <a:xfrm>
                <a:off x="5572132"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A</a:t>
                </a:r>
                <a:endParaRPr lang="fr-FR" dirty="0">
                  <a:solidFill>
                    <a:schemeClr val="tx1"/>
                  </a:solidFill>
                  <a:latin typeface="Arial" pitchFamily="34" charset="0"/>
                  <a:cs typeface="Arial" pitchFamily="34" charset="0"/>
                </a:endParaRPr>
              </a:p>
            </p:txBody>
          </p:sp>
          <p:sp>
            <p:nvSpPr>
              <p:cNvPr id="90" name="Rectangle 89"/>
              <p:cNvSpPr/>
              <p:nvPr/>
            </p:nvSpPr>
            <p:spPr>
              <a:xfrm>
                <a:off x="6143636"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B</a:t>
                </a:r>
                <a:endParaRPr lang="fr-FR" dirty="0">
                  <a:solidFill>
                    <a:schemeClr val="tx1"/>
                  </a:solidFill>
                  <a:latin typeface="Arial" pitchFamily="34" charset="0"/>
                  <a:cs typeface="Arial" pitchFamily="34" charset="0"/>
                </a:endParaRPr>
              </a:p>
            </p:txBody>
          </p:sp>
          <p:sp>
            <p:nvSpPr>
              <p:cNvPr id="91" name="Rectangle 90"/>
              <p:cNvSpPr/>
              <p:nvPr/>
            </p:nvSpPr>
            <p:spPr>
              <a:xfrm>
                <a:off x="6715140"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C</a:t>
                </a:r>
                <a:endParaRPr lang="fr-FR" dirty="0">
                  <a:solidFill>
                    <a:schemeClr val="tx1"/>
                  </a:solidFill>
                  <a:latin typeface="Arial" pitchFamily="34" charset="0"/>
                  <a:cs typeface="Arial" pitchFamily="34" charset="0"/>
                </a:endParaRPr>
              </a:p>
            </p:txBody>
          </p:sp>
          <p:sp>
            <p:nvSpPr>
              <p:cNvPr id="92" name="Rectangle 91"/>
              <p:cNvSpPr/>
              <p:nvPr/>
            </p:nvSpPr>
            <p:spPr>
              <a:xfrm>
                <a:off x="7286644"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D</a:t>
                </a:r>
                <a:endParaRPr lang="fr-FR" dirty="0">
                  <a:solidFill>
                    <a:schemeClr val="tx1"/>
                  </a:solidFill>
                  <a:latin typeface="Arial" pitchFamily="34" charset="0"/>
                  <a:cs typeface="Arial" pitchFamily="34" charset="0"/>
                </a:endParaRPr>
              </a:p>
            </p:txBody>
          </p:sp>
          <p:sp>
            <p:nvSpPr>
              <p:cNvPr id="93" name="Rectangle 92"/>
              <p:cNvSpPr/>
              <p:nvPr/>
            </p:nvSpPr>
            <p:spPr>
              <a:xfrm>
                <a:off x="5572132"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F</a:t>
                </a:r>
                <a:endParaRPr lang="fr-FR" dirty="0">
                  <a:solidFill>
                    <a:schemeClr val="tx1"/>
                  </a:solidFill>
                  <a:latin typeface="Arial" pitchFamily="34" charset="0"/>
                  <a:cs typeface="Arial" pitchFamily="34" charset="0"/>
                </a:endParaRPr>
              </a:p>
            </p:txBody>
          </p:sp>
          <p:sp>
            <p:nvSpPr>
              <p:cNvPr id="94" name="Rectangle 93"/>
              <p:cNvSpPr/>
              <p:nvPr/>
            </p:nvSpPr>
            <p:spPr>
              <a:xfrm>
                <a:off x="6143636"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G</a:t>
                </a:r>
                <a:endParaRPr lang="fr-FR" dirty="0">
                  <a:solidFill>
                    <a:schemeClr val="tx1"/>
                  </a:solidFill>
                  <a:latin typeface="Arial" pitchFamily="34" charset="0"/>
                  <a:cs typeface="Arial" pitchFamily="34" charset="0"/>
                </a:endParaRPr>
              </a:p>
            </p:txBody>
          </p:sp>
          <p:sp>
            <p:nvSpPr>
              <p:cNvPr id="95" name="Rectangle 94"/>
              <p:cNvSpPr/>
              <p:nvPr/>
            </p:nvSpPr>
            <p:spPr>
              <a:xfrm>
                <a:off x="7286644"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tx1"/>
                  </a:solidFill>
                  <a:latin typeface="Arial" pitchFamily="34" charset="0"/>
                  <a:cs typeface="Arial" pitchFamily="34" charset="0"/>
                </a:endParaRPr>
              </a:p>
            </p:txBody>
          </p:sp>
          <p:sp>
            <p:nvSpPr>
              <p:cNvPr id="96" name="Rectangle 95"/>
              <p:cNvSpPr/>
              <p:nvPr/>
            </p:nvSpPr>
            <p:spPr>
              <a:xfrm>
                <a:off x="5572132"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K</a:t>
                </a:r>
                <a:endParaRPr lang="fr-FR" dirty="0">
                  <a:solidFill>
                    <a:schemeClr val="tx1"/>
                  </a:solidFill>
                  <a:latin typeface="Arial" pitchFamily="34" charset="0"/>
                  <a:cs typeface="Arial" pitchFamily="34" charset="0"/>
                </a:endParaRPr>
              </a:p>
            </p:txBody>
          </p:sp>
          <p:sp>
            <p:nvSpPr>
              <p:cNvPr id="97" name="Rectangle 96"/>
              <p:cNvSpPr/>
              <p:nvPr/>
            </p:nvSpPr>
            <p:spPr>
              <a:xfrm>
                <a:off x="6143636"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L</a:t>
                </a:r>
                <a:endParaRPr lang="fr-FR" dirty="0">
                  <a:solidFill>
                    <a:schemeClr val="tx1"/>
                  </a:solidFill>
                  <a:latin typeface="Arial" pitchFamily="34" charset="0"/>
                  <a:cs typeface="Arial" pitchFamily="34" charset="0"/>
                </a:endParaRPr>
              </a:p>
            </p:txBody>
          </p:sp>
          <p:sp>
            <p:nvSpPr>
              <p:cNvPr id="98" name="Rectangle 97"/>
              <p:cNvSpPr/>
              <p:nvPr/>
            </p:nvSpPr>
            <p:spPr>
              <a:xfrm>
                <a:off x="6715140"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M</a:t>
                </a:r>
                <a:endParaRPr lang="fr-FR" dirty="0">
                  <a:solidFill>
                    <a:schemeClr val="tx1"/>
                  </a:solidFill>
                  <a:latin typeface="Arial" pitchFamily="34" charset="0"/>
                  <a:cs typeface="Arial" pitchFamily="34" charset="0"/>
                </a:endParaRPr>
              </a:p>
            </p:txBody>
          </p:sp>
          <p:sp>
            <p:nvSpPr>
              <p:cNvPr id="99" name="Rectangle 98"/>
              <p:cNvSpPr/>
              <p:nvPr/>
            </p:nvSpPr>
            <p:spPr>
              <a:xfrm>
                <a:off x="7286644"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N</a:t>
                </a:r>
                <a:endParaRPr lang="fr-FR" dirty="0">
                  <a:solidFill>
                    <a:schemeClr val="tx1"/>
                  </a:solidFill>
                  <a:latin typeface="Arial" pitchFamily="34" charset="0"/>
                  <a:cs typeface="Arial" pitchFamily="34" charset="0"/>
                </a:endParaRPr>
              </a:p>
            </p:txBody>
          </p:sp>
          <p:sp>
            <p:nvSpPr>
              <p:cNvPr id="100" name="Rectangle 99"/>
              <p:cNvSpPr/>
              <p:nvPr/>
            </p:nvSpPr>
            <p:spPr>
              <a:xfrm>
                <a:off x="5572132"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P</a:t>
                </a:r>
                <a:endParaRPr lang="fr-FR" dirty="0">
                  <a:solidFill>
                    <a:schemeClr val="tx1"/>
                  </a:solidFill>
                  <a:latin typeface="Arial" pitchFamily="34" charset="0"/>
                  <a:cs typeface="Arial" pitchFamily="34" charset="0"/>
                </a:endParaRPr>
              </a:p>
            </p:txBody>
          </p:sp>
          <p:sp>
            <p:nvSpPr>
              <p:cNvPr id="101" name="Rectangle 100"/>
              <p:cNvSpPr/>
              <p:nvPr/>
            </p:nvSpPr>
            <p:spPr>
              <a:xfrm>
                <a:off x="6143636"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Q</a:t>
                </a:r>
                <a:endParaRPr lang="fr-FR" dirty="0">
                  <a:solidFill>
                    <a:schemeClr val="tx1"/>
                  </a:solidFill>
                  <a:latin typeface="Arial" pitchFamily="34" charset="0"/>
                  <a:cs typeface="Arial" pitchFamily="34" charset="0"/>
                </a:endParaRPr>
              </a:p>
            </p:txBody>
          </p:sp>
          <p:sp>
            <p:nvSpPr>
              <p:cNvPr id="102" name="Rectangle 101"/>
              <p:cNvSpPr/>
              <p:nvPr/>
            </p:nvSpPr>
            <p:spPr>
              <a:xfrm>
                <a:off x="6715140"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R</a:t>
                </a:r>
                <a:endParaRPr lang="fr-FR" dirty="0">
                  <a:solidFill>
                    <a:schemeClr val="tx1"/>
                  </a:solidFill>
                  <a:latin typeface="Arial" pitchFamily="34" charset="0"/>
                  <a:cs typeface="Arial" pitchFamily="34" charset="0"/>
                </a:endParaRPr>
              </a:p>
            </p:txBody>
          </p:sp>
          <p:sp>
            <p:nvSpPr>
              <p:cNvPr id="103" name="Rectangle 102"/>
              <p:cNvSpPr/>
              <p:nvPr/>
            </p:nvSpPr>
            <p:spPr>
              <a:xfrm>
                <a:off x="7286644"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S</a:t>
                </a:r>
                <a:endParaRPr lang="fr-FR" dirty="0">
                  <a:solidFill>
                    <a:schemeClr val="tx1"/>
                  </a:solidFill>
                  <a:latin typeface="Arial" pitchFamily="34" charset="0"/>
                  <a:cs typeface="Arial" pitchFamily="34" charset="0"/>
                </a:endParaRPr>
              </a:p>
            </p:txBody>
          </p:sp>
          <p:sp>
            <p:nvSpPr>
              <p:cNvPr id="104" name="Rectangle 103"/>
              <p:cNvSpPr/>
              <p:nvPr/>
            </p:nvSpPr>
            <p:spPr>
              <a:xfrm>
                <a:off x="7858148"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E</a:t>
                </a:r>
                <a:endParaRPr lang="fr-FR" dirty="0">
                  <a:solidFill>
                    <a:schemeClr val="tx1"/>
                  </a:solidFill>
                  <a:latin typeface="Arial" pitchFamily="34" charset="0"/>
                  <a:cs typeface="Arial" pitchFamily="34" charset="0"/>
                </a:endParaRPr>
              </a:p>
            </p:txBody>
          </p:sp>
          <p:sp>
            <p:nvSpPr>
              <p:cNvPr id="105" name="Rectangle 104"/>
              <p:cNvSpPr/>
              <p:nvPr/>
            </p:nvSpPr>
            <p:spPr>
              <a:xfrm>
                <a:off x="7858148"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J</a:t>
                </a:r>
                <a:endParaRPr lang="fr-FR" dirty="0">
                  <a:solidFill>
                    <a:schemeClr val="tx1"/>
                  </a:solidFill>
                  <a:latin typeface="Arial" pitchFamily="34" charset="0"/>
                  <a:cs typeface="Arial" pitchFamily="34" charset="0"/>
                </a:endParaRPr>
              </a:p>
            </p:txBody>
          </p:sp>
          <p:sp>
            <p:nvSpPr>
              <p:cNvPr id="106" name="Rectangle 105"/>
              <p:cNvSpPr/>
              <p:nvPr/>
            </p:nvSpPr>
            <p:spPr>
              <a:xfrm>
                <a:off x="7858148"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O</a:t>
                </a:r>
                <a:endParaRPr lang="fr-FR" dirty="0">
                  <a:solidFill>
                    <a:schemeClr val="tx1"/>
                  </a:solidFill>
                  <a:latin typeface="Arial" pitchFamily="34" charset="0"/>
                  <a:cs typeface="Arial" pitchFamily="34" charset="0"/>
                </a:endParaRPr>
              </a:p>
            </p:txBody>
          </p:sp>
          <p:sp>
            <p:nvSpPr>
              <p:cNvPr id="107" name="Rectangle 106"/>
              <p:cNvSpPr/>
              <p:nvPr/>
            </p:nvSpPr>
            <p:spPr>
              <a:xfrm>
                <a:off x="7858148"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T</a:t>
                </a:r>
                <a:endParaRPr lang="fr-FR" dirty="0">
                  <a:solidFill>
                    <a:schemeClr val="tx1"/>
                  </a:solidFill>
                  <a:latin typeface="Arial" pitchFamily="34" charset="0"/>
                  <a:cs typeface="Arial" pitchFamily="34" charset="0"/>
                </a:endParaRPr>
              </a:p>
            </p:txBody>
          </p:sp>
          <p:sp>
            <p:nvSpPr>
              <p:cNvPr id="108" name="Rectangle 107"/>
              <p:cNvSpPr/>
              <p:nvPr/>
            </p:nvSpPr>
            <p:spPr>
              <a:xfrm>
                <a:off x="7286644"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I</a:t>
                </a:r>
                <a:endParaRPr lang="fr-FR" dirty="0">
                  <a:solidFill>
                    <a:schemeClr val="tx1"/>
                  </a:solidFill>
                  <a:latin typeface="Arial" pitchFamily="34" charset="0"/>
                  <a:cs typeface="Arial" pitchFamily="34" charset="0"/>
                </a:endParaRPr>
              </a:p>
            </p:txBody>
          </p:sp>
        </p:grpSp>
        <p:cxnSp>
          <p:nvCxnSpPr>
            <p:cNvPr id="109" name="Connecteur droit avec flèche 108"/>
            <p:cNvCxnSpPr/>
            <p:nvPr/>
          </p:nvCxnSpPr>
          <p:spPr>
            <a:xfrm>
              <a:off x="13430311" y="4000504"/>
              <a:ext cx="1000132" cy="1588"/>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1" name="Groupe 109"/>
            <p:cNvGrpSpPr>
              <a:grpSpLocks/>
            </p:cNvGrpSpPr>
            <p:nvPr/>
          </p:nvGrpSpPr>
          <p:grpSpPr bwMode="auto">
            <a:xfrm>
              <a:off x="14787634" y="2857496"/>
              <a:ext cx="2857520" cy="2286016"/>
              <a:chOff x="5572132" y="2857496"/>
              <a:chExt cx="2857520" cy="2286016"/>
            </a:xfrm>
          </p:grpSpPr>
          <p:sp>
            <p:nvSpPr>
              <p:cNvPr id="111" name="Rectangle 110"/>
              <p:cNvSpPr/>
              <p:nvPr/>
            </p:nvSpPr>
            <p:spPr>
              <a:xfrm>
                <a:off x="6715140"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H</a:t>
                </a:r>
                <a:endParaRPr lang="fr-FR" dirty="0">
                  <a:solidFill>
                    <a:schemeClr val="tx1"/>
                  </a:solidFill>
                  <a:latin typeface="Arial" pitchFamily="34" charset="0"/>
                  <a:cs typeface="Arial" pitchFamily="34" charset="0"/>
                </a:endParaRPr>
              </a:p>
            </p:txBody>
          </p:sp>
          <p:sp>
            <p:nvSpPr>
              <p:cNvPr id="112" name="Rectangle 111"/>
              <p:cNvSpPr/>
              <p:nvPr/>
            </p:nvSpPr>
            <p:spPr>
              <a:xfrm>
                <a:off x="5572132"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A</a:t>
                </a:r>
                <a:endParaRPr lang="fr-FR" dirty="0">
                  <a:solidFill>
                    <a:schemeClr val="tx1"/>
                  </a:solidFill>
                  <a:latin typeface="Arial" pitchFamily="34" charset="0"/>
                  <a:cs typeface="Arial" pitchFamily="34" charset="0"/>
                </a:endParaRPr>
              </a:p>
            </p:txBody>
          </p:sp>
          <p:sp>
            <p:nvSpPr>
              <p:cNvPr id="113" name="Rectangle 112"/>
              <p:cNvSpPr/>
              <p:nvPr/>
            </p:nvSpPr>
            <p:spPr>
              <a:xfrm>
                <a:off x="6143636"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B</a:t>
                </a:r>
                <a:endParaRPr lang="fr-FR" dirty="0">
                  <a:solidFill>
                    <a:schemeClr val="tx1"/>
                  </a:solidFill>
                  <a:latin typeface="Arial" pitchFamily="34" charset="0"/>
                  <a:cs typeface="Arial" pitchFamily="34" charset="0"/>
                </a:endParaRPr>
              </a:p>
            </p:txBody>
          </p:sp>
          <p:sp>
            <p:nvSpPr>
              <p:cNvPr id="114" name="Rectangle 113"/>
              <p:cNvSpPr/>
              <p:nvPr/>
            </p:nvSpPr>
            <p:spPr>
              <a:xfrm>
                <a:off x="6715140"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C</a:t>
                </a:r>
                <a:endParaRPr lang="fr-FR" dirty="0">
                  <a:solidFill>
                    <a:schemeClr val="tx1"/>
                  </a:solidFill>
                  <a:latin typeface="Arial" pitchFamily="34" charset="0"/>
                  <a:cs typeface="Arial" pitchFamily="34" charset="0"/>
                </a:endParaRPr>
              </a:p>
            </p:txBody>
          </p:sp>
          <p:sp>
            <p:nvSpPr>
              <p:cNvPr id="115" name="Rectangle 114"/>
              <p:cNvSpPr/>
              <p:nvPr/>
            </p:nvSpPr>
            <p:spPr>
              <a:xfrm>
                <a:off x="7286644"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D</a:t>
                </a:r>
                <a:endParaRPr lang="fr-FR" dirty="0">
                  <a:solidFill>
                    <a:schemeClr val="tx1"/>
                  </a:solidFill>
                  <a:latin typeface="Arial" pitchFamily="34" charset="0"/>
                  <a:cs typeface="Arial" pitchFamily="34" charset="0"/>
                </a:endParaRPr>
              </a:p>
            </p:txBody>
          </p:sp>
          <p:sp>
            <p:nvSpPr>
              <p:cNvPr id="116" name="Rectangle 115"/>
              <p:cNvSpPr/>
              <p:nvPr/>
            </p:nvSpPr>
            <p:spPr>
              <a:xfrm>
                <a:off x="5572132"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F</a:t>
                </a:r>
                <a:endParaRPr lang="fr-FR" dirty="0">
                  <a:solidFill>
                    <a:schemeClr val="tx1"/>
                  </a:solidFill>
                  <a:latin typeface="Arial" pitchFamily="34" charset="0"/>
                  <a:cs typeface="Arial" pitchFamily="34" charset="0"/>
                </a:endParaRPr>
              </a:p>
            </p:txBody>
          </p:sp>
          <p:sp>
            <p:nvSpPr>
              <p:cNvPr id="117" name="Rectangle 116"/>
              <p:cNvSpPr/>
              <p:nvPr/>
            </p:nvSpPr>
            <p:spPr>
              <a:xfrm>
                <a:off x="6143636"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G</a:t>
                </a:r>
                <a:endParaRPr lang="fr-FR" dirty="0">
                  <a:solidFill>
                    <a:schemeClr val="tx1"/>
                  </a:solidFill>
                  <a:latin typeface="Arial" pitchFamily="34" charset="0"/>
                  <a:cs typeface="Arial" pitchFamily="34" charset="0"/>
                </a:endParaRPr>
              </a:p>
            </p:txBody>
          </p:sp>
          <p:sp>
            <p:nvSpPr>
              <p:cNvPr id="118" name="Rectangle 117"/>
              <p:cNvSpPr/>
              <p:nvPr/>
            </p:nvSpPr>
            <p:spPr>
              <a:xfrm>
                <a:off x="7286644"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tx1"/>
                  </a:solidFill>
                  <a:latin typeface="Arial" pitchFamily="34" charset="0"/>
                  <a:cs typeface="Arial" pitchFamily="34" charset="0"/>
                </a:endParaRPr>
              </a:p>
            </p:txBody>
          </p:sp>
          <p:sp>
            <p:nvSpPr>
              <p:cNvPr id="119" name="Rectangle 118"/>
              <p:cNvSpPr/>
              <p:nvPr/>
            </p:nvSpPr>
            <p:spPr>
              <a:xfrm>
                <a:off x="5572132"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K</a:t>
                </a:r>
                <a:endParaRPr lang="fr-FR" dirty="0">
                  <a:solidFill>
                    <a:schemeClr val="tx1"/>
                  </a:solidFill>
                  <a:latin typeface="Arial" pitchFamily="34" charset="0"/>
                  <a:cs typeface="Arial" pitchFamily="34" charset="0"/>
                </a:endParaRPr>
              </a:p>
            </p:txBody>
          </p:sp>
          <p:sp>
            <p:nvSpPr>
              <p:cNvPr id="120" name="Rectangle 119"/>
              <p:cNvSpPr/>
              <p:nvPr/>
            </p:nvSpPr>
            <p:spPr>
              <a:xfrm>
                <a:off x="6143636"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L</a:t>
                </a:r>
                <a:endParaRPr lang="fr-FR" dirty="0">
                  <a:solidFill>
                    <a:schemeClr val="tx1"/>
                  </a:solidFill>
                  <a:latin typeface="Arial" pitchFamily="34" charset="0"/>
                  <a:cs typeface="Arial" pitchFamily="34" charset="0"/>
                </a:endParaRPr>
              </a:p>
            </p:txBody>
          </p:sp>
          <p:sp>
            <p:nvSpPr>
              <p:cNvPr id="121" name="Rectangle 120"/>
              <p:cNvSpPr/>
              <p:nvPr/>
            </p:nvSpPr>
            <p:spPr>
              <a:xfrm>
                <a:off x="6715140"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M</a:t>
                </a:r>
                <a:endParaRPr lang="fr-FR" dirty="0">
                  <a:solidFill>
                    <a:schemeClr val="tx1"/>
                  </a:solidFill>
                  <a:latin typeface="Arial" pitchFamily="34" charset="0"/>
                  <a:cs typeface="Arial" pitchFamily="34" charset="0"/>
                </a:endParaRPr>
              </a:p>
            </p:txBody>
          </p:sp>
          <p:sp>
            <p:nvSpPr>
              <p:cNvPr id="122" name="Rectangle 121"/>
              <p:cNvSpPr/>
              <p:nvPr/>
            </p:nvSpPr>
            <p:spPr>
              <a:xfrm>
                <a:off x="7286644"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N</a:t>
                </a:r>
                <a:endParaRPr lang="fr-FR" dirty="0">
                  <a:solidFill>
                    <a:schemeClr val="tx1"/>
                  </a:solidFill>
                  <a:latin typeface="Arial" pitchFamily="34" charset="0"/>
                  <a:cs typeface="Arial" pitchFamily="34" charset="0"/>
                </a:endParaRPr>
              </a:p>
            </p:txBody>
          </p:sp>
          <p:sp>
            <p:nvSpPr>
              <p:cNvPr id="123" name="Rectangle 122"/>
              <p:cNvSpPr/>
              <p:nvPr/>
            </p:nvSpPr>
            <p:spPr>
              <a:xfrm>
                <a:off x="5572132"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P</a:t>
                </a:r>
                <a:endParaRPr lang="fr-FR" dirty="0">
                  <a:solidFill>
                    <a:schemeClr val="tx1"/>
                  </a:solidFill>
                  <a:latin typeface="Arial" pitchFamily="34" charset="0"/>
                  <a:cs typeface="Arial" pitchFamily="34" charset="0"/>
                </a:endParaRPr>
              </a:p>
            </p:txBody>
          </p:sp>
          <p:sp>
            <p:nvSpPr>
              <p:cNvPr id="124" name="Rectangle 123"/>
              <p:cNvSpPr/>
              <p:nvPr/>
            </p:nvSpPr>
            <p:spPr>
              <a:xfrm>
                <a:off x="6143636"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Q</a:t>
                </a:r>
                <a:endParaRPr lang="fr-FR" dirty="0">
                  <a:solidFill>
                    <a:schemeClr val="tx1"/>
                  </a:solidFill>
                  <a:latin typeface="Arial" pitchFamily="34" charset="0"/>
                  <a:cs typeface="Arial" pitchFamily="34" charset="0"/>
                </a:endParaRPr>
              </a:p>
            </p:txBody>
          </p:sp>
          <p:sp>
            <p:nvSpPr>
              <p:cNvPr id="125" name="Rectangle 124"/>
              <p:cNvSpPr/>
              <p:nvPr/>
            </p:nvSpPr>
            <p:spPr>
              <a:xfrm>
                <a:off x="6715140"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R</a:t>
                </a:r>
                <a:endParaRPr lang="fr-FR" dirty="0">
                  <a:solidFill>
                    <a:schemeClr val="tx1"/>
                  </a:solidFill>
                  <a:latin typeface="Arial" pitchFamily="34" charset="0"/>
                  <a:cs typeface="Arial" pitchFamily="34" charset="0"/>
                </a:endParaRPr>
              </a:p>
            </p:txBody>
          </p:sp>
          <p:sp>
            <p:nvSpPr>
              <p:cNvPr id="126" name="Rectangle 125"/>
              <p:cNvSpPr/>
              <p:nvPr/>
            </p:nvSpPr>
            <p:spPr>
              <a:xfrm>
                <a:off x="7286644"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S</a:t>
                </a:r>
                <a:endParaRPr lang="fr-FR" dirty="0">
                  <a:solidFill>
                    <a:schemeClr val="tx1"/>
                  </a:solidFill>
                  <a:latin typeface="Arial" pitchFamily="34" charset="0"/>
                  <a:cs typeface="Arial" pitchFamily="34" charset="0"/>
                </a:endParaRPr>
              </a:p>
            </p:txBody>
          </p:sp>
          <p:sp>
            <p:nvSpPr>
              <p:cNvPr id="127" name="Rectangle 126"/>
              <p:cNvSpPr/>
              <p:nvPr/>
            </p:nvSpPr>
            <p:spPr>
              <a:xfrm>
                <a:off x="7858148" y="28574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E</a:t>
                </a:r>
                <a:endParaRPr lang="fr-FR" dirty="0">
                  <a:solidFill>
                    <a:schemeClr val="tx1"/>
                  </a:solidFill>
                  <a:latin typeface="Arial" pitchFamily="34" charset="0"/>
                  <a:cs typeface="Arial" pitchFamily="34" charset="0"/>
                </a:endParaRPr>
              </a:p>
            </p:txBody>
          </p:sp>
          <p:sp>
            <p:nvSpPr>
              <p:cNvPr id="128" name="Rectangle 127"/>
              <p:cNvSpPr/>
              <p:nvPr/>
            </p:nvSpPr>
            <p:spPr>
              <a:xfrm>
                <a:off x="7858148"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J</a:t>
                </a:r>
                <a:endParaRPr lang="fr-FR" dirty="0">
                  <a:solidFill>
                    <a:schemeClr val="tx1"/>
                  </a:solidFill>
                  <a:latin typeface="Arial" pitchFamily="34" charset="0"/>
                  <a:cs typeface="Arial" pitchFamily="34" charset="0"/>
                </a:endParaRPr>
              </a:p>
            </p:txBody>
          </p:sp>
          <p:sp>
            <p:nvSpPr>
              <p:cNvPr id="129" name="Rectangle 128"/>
              <p:cNvSpPr/>
              <p:nvPr/>
            </p:nvSpPr>
            <p:spPr>
              <a:xfrm>
                <a:off x="7858148" y="40005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O</a:t>
                </a:r>
                <a:endParaRPr lang="fr-FR" dirty="0">
                  <a:solidFill>
                    <a:schemeClr val="tx1"/>
                  </a:solidFill>
                  <a:latin typeface="Arial" pitchFamily="34" charset="0"/>
                  <a:cs typeface="Arial" pitchFamily="34" charset="0"/>
                </a:endParaRPr>
              </a:p>
            </p:txBody>
          </p:sp>
          <p:sp>
            <p:nvSpPr>
              <p:cNvPr id="130" name="Rectangle 129"/>
              <p:cNvSpPr/>
              <p:nvPr/>
            </p:nvSpPr>
            <p:spPr>
              <a:xfrm>
                <a:off x="7858148" y="45720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T</a:t>
                </a:r>
                <a:endParaRPr lang="fr-FR" dirty="0">
                  <a:solidFill>
                    <a:schemeClr val="tx1"/>
                  </a:solidFill>
                  <a:latin typeface="Arial" pitchFamily="34" charset="0"/>
                  <a:cs typeface="Arial" pitchFamily="34" charset="0"/>
                </a:endParaRPr>
              </a:p>
            </p:txBody>
          </p:sp>
          <p:sp>
            <p:nvSpPr>
              <p:cNvPr id="131" name="Rectangle 130"/>
              <p:cNvSpPr/>
              <p:nvPr/>
            </p:nvSpPr>
            <p:spPr>
              <a:xfrm>
                <a:off x="7286644" y="34290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I</a:t>
                </a:r>
                <a:endParaRPr lang="fr-FR" dirty="0">
                  <a:solidFill>
                    <a:schemeClr val="tx1"/>
                  </a:solidFill>
                  <a:latin typeface="Arial" pitchFamily="34" charset="0"/>
                  <a:cs typeface="Arial" pitchFamily="34" charset="0"/>
                </a:endParaRPr>
              </a:p>
            </p:txBody>
          </p:sp>
        </p:grpSp>
      </p:grpSp>
      <p:sp>
        <p:nvSpPr>
          <p:cNvPr id="133" name="Text Box 158"/>
          <p:cNvSpPr txBox="1">
            <a:spLocks noChangeArrowheads="1"/>
          </p:cNvSpPr>
          <p:nvPr/>
        </p:nvSpPr>
        <p:spPr bwMode="auto">
          <a:xfrm>
            <a:off x="5072063" y="857232"/>
            <a:ext cx="3460750" cy="457200"/>
          </a:xfrm>
          <a:prstGeom prst="rect">
            <a:avLst/>
          </a:prstGeom>
          <a:noFill/>
          <a:ln w="9525" algn="ctr">
            <a:noFill/>
            <a:miter lim="800000"/>
            <a:headEnd/>
            <a:tailEnd/>
          </a:ln>
          <a:effectLst/>
        </p:spPr>
        <p:txBody>
          <a:bodyPr>
            <a:spAutoFit/>
          </a:bodyPr>
          <a:lstStyle/>
          <a:p>
            <a:pPr eaLnBrk="0" fontAlgn="auto" hangingPunct="0">
              <a:spcBef>
                <a:spcPct val="20000"/>
              </a:spcBef>
              <a:spcAft>
                <a:spcPts val="0"/>
              </a:spcAft>
              <a:buClr>
                <a:schemeClr val="accent2"/>
              </a:buClr>
              <a:buSzPct val="55000"/>
              <a:buFont typeface="Monotype Sorts" pitchFamily="2" charset="2"/>
              <a:buNone/>
              <a:defRPr/>
            </a:pPr>
            <a:r>
              <a:rPr lang="en-US" sz="2400" dirty="0">
                <a:solidFill>
                  <a:schemeClr val="accent1">
                    <a:lumMod val="60000"/>
                    <a:lumOff val="40000"/>
                  </a:schemeClr>
                </a:solidFill>
                <a:latin typeface="Arial" pitchFamily="34" charset="0"/>
                <a:cs typeface="Arial" pitchFamily="34" charset="0"/>
              </a:rPr>
              <a:t>[Wei and </a:t>
            </a:r>
            <a:r>
              <a:rPr lang="en-US" sz="2400" dirty="0" err="1">
                <a:solidFill>
                  <a:schemeClr val="accent1">
                    <a:lumMod val="60000"/>
                    <a:lumOff val="40000"/>
                  </a:schemeClr>
                </a:solidFill>
                <a:latin typeface="Arial" pitchFamily="34" charset="0"/>
                <a:cs typeface="Arial" pitchFamily="34" charset="0"/>
              </a:rPr>
              <a:t>Levoy</a:t>
            </a:r>
            <a:r>
              <a:rPr lang="en-US" sz="2400" dirty="0">
                <a:solidFill>
                  <a:schemeClr val="accent1">
                    <a:lumMod val="60000"/>
                    <a:lumOff val="40000"/>
                  </a:schemeClr>
                </a:solidFill>
                <a:latin typeface="Arial" pitchFamily="34" charset="0"/>
                <a:cs typeface="Arial" pitchFamily="34" charset="0"/>
              </a:rPr>
              <a:t> 2003]</a:t>
            </a:r>
          </a:p>
        </p:txBody>
      </p:sp>
      <p:sp>
        <p:nvSpPr>
          <p:cNvPr id="134" name="ZoneTexte 133"/>
          <p:cNvSpPr txBox="1">
            <a:spLocks noChangeArrowheads="1"/>
          </p:cNvSpPr>
          <p:nvPr/>
        </p:nvSpPr>
        <p:spPr bwMode="auto">
          <a:xfrm>
            <a:off x="1668463" y="5214938"/>
            <a:ext cx="1416050" cy="369887"/>
          </a:xfrm>
          <a:prstGeom prst="rect">
            <a:avLst/>
          </a:prstGeom>
          <a:noFill/>
          <a:ln w="9525">
            <a:noFill/>
            <a:miter lim="800000"/>
            <a:headEnd/>
            <a:tailEnd/>
          </a:ln>
        </p:spPr>
        <p:txBody>
          <a:bodyPr wrap="none">
            <a:spAutoFit/>
          </a:bodyPr>
          <a:lstStyle/>
          <a:p>
            <a:r>
              <a:rPr lang="en-US">
                <a:cs typeface="Arial" charset="0"/>
              </a:rPr>
              <a:t>Random init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4"/>
                                        </p:tgtEl>
                                        <p:attrNameLst>
                                          <p:attrName>style.visibility</p:attrName>
                                        </p:attrNameLst>
                                      </p:cBhvr>
                                      <p:to>
                                        <p:strVal val="visible"/>
                                      </p:to>
                                    </p:set>
                                  </p:childTnLst>
                                  <p:subTnLst>
                                    <p:set>
                                      <p:cBhvr override="childStyle">
                                        <p:cTn dur="1" fill="hold" display="0" masterRel="nextClick" afterEffect="1"/>
                                        <p:tgtEl>
                                          <p:spTgt spid="134"/>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5" presetClass="path" presetSubtype="0" accel="50000" decel="50000" fill="hold" nodeType="clickEffect">
                                  <p:stCondLst>
                                    <p:cond delay="0"/>
                                  </p:stCondLst>
                                  <p:childTnLst>
                                    <p:animMotion origin="layout" path="M 5E-6 -3.33333E-6 L -0.49983 -3.33333E-6 " pathEditMode="relative" rAng="0" ptsTypes="AA">
                                      <p:cBhvr>
                                        <p:cTn id="18" dur="1000" fill="hold"/>
                                        <p:tgtEl>
                                          <p:spTgt spid="2"/>
                                        </p:tgtEl>
                                        <p:attrNameLst>
                                          <p:attrName>ppt_x</p:attrName>
                                          <p:attrName>ppt_y</p:attrName>
                                        </p:attrNameLst>
                                      </p:cBhvr>
                                      <p:rCtr x="-250" y="0"/>
                                    </p:animMotion>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5" presetClass="path" presetSubtype="0" accel="50000" decel="50000" fill="hold" nodeType="clickEffect">
                                  <p:stCondLst>
                                    <p:cond delay="0"/>
                                  </p:stCondLst>
                                  <p:childTnLst>
                                    <p:animMotion origin="layout" path="M -0.49983 -3.33333E-6 L -0.99601 -3.33333E-6 " pathEditMode="relative" rAng="0" ptsTypes="AA">
                                      <p:cBhvr>
                                        <p:cTn id="24" dur="1000" fill="hold"/>
                                        <p:tgtEl>
                                          <p:spTgt spid="2"/>
                                        </p:tgtEl>
                                        <p:attrNameLst>
                                          <p:attrName>ppt_x</p:attrName>
                                          <p:attrName>ppt_y</p:attrName>
                                        </p:attrNameLst>
                                      </p:cBhvr>
                                      <p:rCtr x="-24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P spid="52" grpId="0"/>
      <p:bldP spid="1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2"/>
          <p:cNvSpPr>
            <a:spLocks noGrp="1" noChangeArrowheads="1"/>
          </p:cNvSpPr>
          <p:nvPr>
            <p:ph type="title"/>
          </p:nvPr>
        </p:nvSpPr>
        <p:spPr>
          <a:xfrm>
            <a:off x="457200" y="-24"/>
            <a:ext cx="8229600" cy="1143000"/>
          </a:xfrm>
        </p:spPr>
        <p:txBody>
          <a:bodyPr/>
          <a:lstStyle/>
          <a:p>
            <a:r>
              <a:rPr lang="en-US"/>
              <a:t>Sweep Distance</a:t>
            </a:r>
          </a:p>
        </p:txBody>
      </p:sp>
      <p:sp>
        <p:nvSpPr>
          <p:cNvPr id="671748" name="Rectangle 4"/>
          <p:cNvSpPr>
            <a:spLocks noGrp="1" noChangeArrowheads="1"/>
          </p:cNvSpPr>
          <p:nvPr>
            <p:ph type="body" idx="1"/>
          </p:nvPr>
        </p:nvSpPr>
        <p:spPr>
          <a:xfrm>
            <a:off x="685800" y="1295400"/>
            <a:ext cx="8001000" cy="1219200"/>
          </a:xfrm>
          <a:noFill/>
          <a:ln/>
        </p:spPr>
        <p:txBody>
          <a:bodyPr lIns="90488" tIns="44450" rIns="90488" bIns="44450"/>
          <a:lstStyle/>
          <a:p>
            <a:pPr>
              <a:lnSpc>
                <a:spcPct val="100000"/>
              </a:lnSpc>
            </a:pPr>
            <a:r>
              <a:rPr lang="en-US" sz="2700"/>
              <a:t>Measure distance from vector field start</a:t>
            </a:r>
          </a:p>
          <a:p>
            <a:pPr>
              <a:lnSpc>
                <a:spcPct val="100000"/>
              </a:lnSpc>
            </a:pPr>
            <a:r>
              <a:rPr lang="en-US" sz="2700"/>
              <a:t>Sweep distances gives order to visit vertices</a:t>
            </a:r>
          </a:p>
        </p:txBody>
      </p:sp>
      <p:grpSp>
        <p:nvGrpSpPr>
          <p:cNvPr id="2" name="Group 5"/>
          <p:cNvGrpSpPr>
            <a:grpSpLocks/>
          </p:cNvGrpSpPr>
          <p:nvPr/>
        </p:nvGrpSpPr>
        <p:grpSpPr bwMode="auto">
          <a:xfrm>
            <a:off x="685800" y="2514600"/>
            <a:ext cx="7662863" cy="4038600"/>
            <a:chOff x="384" y="960"/>
            <a:chExt cx="4827" cy="2544"/>
          </a:xfrm>
        </p:grpSpPr>
        <p:pic>
          <p:nvPicPr>
            <p:cNvPr id="671750" name="Picture 6"/>
            <p:cNvPicPr>
              <a:picLocks noChangeAspect="1" noChangeArrowheads="1"/>
            </p:cNvPicPr>
            <p:nvPr/>
          </p:nvPicPr>
          <p:blipFill>
            <a:blip r:embed="rId3"/>
            <a:srcRect/>
            <a:stretch>
              <a:fillRect/>
            </a:stretch>
          </p:blipFill>
          <p:spPr bwMode="auto">
            <a:xfrm>
              <a:off x="384" y="960"/>
              <a:ext cx="2523" cy="2544"/>
            </a:xfrm>
            <a:prstGeom prst="rect">
              <a:avLst/>
            </a:prstGeom>
            <a:noFill/>
            <a:ln w="50800">
              <a:noFill/>
              <a:miter lim="800000"/>
              <a:headEnd/>
              <a:tailEnd/>
            </a:ln>
            <a:effectLst/>
          </p:spPr>
        </p:pic>
        <p:pic>
          <p:nvPicPr>
            <p:cNvPr id="671751" name="Picture 7"/>
            <p:cNvPicPr>
              <a:picLocks noChangeAspect="1" noChangeArrowheads="1"/>
            </p:cNvPicPr>
            <p:nvPr/>
          </p:nvPicPr>
          <p:blipFill>
            <a:blip r:embed="rId4"/>
            <a:srcRect/>
            <a:stretch>
              <a:fillRect/>
            </a:stretch>
          </p:blipFill>
          <p:spPr bwMode="auto">
            <a:xfrm>
              <a:off x="2784" y="960"/>
              <a:ext cx="2427" cy="2544"/>
            </a:xfrm>
            <a:prstGeom prst="rect">
              <a:avLst/>
            </a:prstGeom>
            <a:noFill/>
            <a:ln w="50800">
              <a:noFill/>
              <a:miter lim="800000"/>
              <a:headEnd/>
              <a:tailEnd/>
            </a:ln>
            <a:effectLst/>
          </p:spPr>
        </p:pic>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3796" name="Rectangle 4"/>
          <p:cNvSpPr>
            <a:spLocks noGrp="1" noChangeArrowheads="1"/>
          </p:cNvSpPr>
          <p:nvPr>
            <p:ph type="body" idx="1"/>
          </p:nvPr>
        </p:nvSpPr>
        <p:spPr>
          <a:xfrm>
            <a:off x="762000" y="1143000"/>
            <a:ext cx="8001000" cy="2714628"/>
          </a:xfrm>
          <a:noFill/>
          <a:ln/>
        </p:spPr>
        <p:txBody>
          <a:bodyPr lIns="90488" tIns="44450" rIns="90488" bIns="44450">
            <a:noAutofit/>
          </a:bodyPr>
          <a:lstStyle/>
          <a:p>
            <a:pPr marL="637200" indent="-457200">
              <a:buFont typeface="+mj-lt"/>
              <a:buAutoNum type="arabicPeriod"/>
            </a:pPr>
            <a:r>
              <a:rPr lang="en-US" sz="2800" b="1" dirty="0" smtClean="0"/>
              <a:t>Init:</a:t>
            </a:r>
            <a:r>
              <a:rPr lang="en-US" sz="2800" dirty="0" smtClean="0"/>
              <a:t> Copy colors randomly from image to vertices</a:t>
            </a:r>
          </a:p>
          <a:p>
            <a:pPr marL="637200" indent="-457200">
              <a:buFont typeface="+mj-lt"/>
              <a:buAutoNum type="arabicPeriod"/>
            </a:pPr>
            <a:r>
              <a:rPr lang="en-US" sz="2800" b="1" dirty="0" smtClean="0"/>
              <a:t>Iterate: </a:t>
            </a:r>
          </a:p>
          <a:p>
            <a:pPr marL="1037250" lvl="1" indent="-457200">
              <a:buNone/>
            </a:pPr>
            <a:r>
              <a:rPr lang="en-US" sz="2400" dirty="0" smtClean="0"/>
              <a:t>Visit each vertex (sweep order)</a:t>
            </a:r>
          </a:p>
          <a:p>
            <a:pPr marL="1037250" lvl="1" indent="-457200">
              <a:buNone/>
            </a:pPr>
            <a:r>
              <a:rPr lang="en-US" sz="2400" dirty="0" smtClean="0"/>
              <a:t>	Extract neighborhood</a:t>
            </a:r>
          </a:p>
          <a:p>
            <a:pPr marL="1037250" lvl="1" indent="-457200">
              <a:buNone/>
            </a:pPr>
            <a:r>
              <a:rPr lang="en-US" sz="2400" dirty="0" smtClean="0"/>
              <a:t>	Find best match in sample image (just as in 2D!)</a:t>
            </a:r>
          </a:p>
        </p:txBody>
      </p:sp>
      <p:sp>
        <p:nvSpPr>
          <p:cNvPr id="673794" name="Rectangle 2"/>
          <p:cNvSpPr>
            <a:spLocks noGrp="1" noChangeArrowheads="1"/>
          </p:cNvSpPr>
          <p:nvPr>
            <p:ph type="title"/>
          </p:nvPr>
        </p:nvSpPr>
        <p:spPr>
          <a:xfrm>
            <a:off x="457200" y="-24"/>
            <a:ext cx="8229600" cy="1143000"/>
          </a:xfrm>
        </p:spPr>
        <p:txBody>
          <a:bodyPr/>
          <a:lstStyle/>
          <a:p>
            <a:r>
              <a:rPr lang="en-US" dirty="0"/>
              <a:t>Synthesis on Mesh</a:t>
            </a:r>
          </a:p>
        </p:txBody>
      </p:sp>
      <p:grpSp>
        <p:nvGrpSpPr>
          <p:cNvPr id="2" name="Groupe 6"/>
          <p:cNvGrpSpPr/>
          <p:nvPr/>
        </p:nvGrpSpPr>
        <p:grpSpPr>
          <a:xfrm>
            <a:off x="2571736" y="3714752"/>
            <a:ext cx="4315698" cy="2965448"/>
            <a:chOff x="2345242" y="3340100"/>
            <a:chExt cx="4860939" cy="3340100"/>
          </a:xfrm>
        </p:grpSpPr>
        <p:pic>
          <p:nvPicPr>
            <p:cNvPr id="673799" name="Picture 7" descr="temp4"/>
            <p:cNvPicPr>
              <a:picLocks noChangeAspect="1" noChangeArrowheads="1"/>
            </p:cNvPicPr>
            <p:nvPr/>
          </p:nvPicPr>
          <p:blipFill>
            <a:blip r:embed="rId3" cstate="print"/>
            <a:srcRect/>
            <a:stretch>
              <a:fillRect/>
            </a:stretch>
          </p:blipFill>
          <p:spPr bwMode="auto">
            <a:xfrm>
              <a:off x="2345242" y="3340100"/>
              <a:ext cx="3629025" cy="3340100"/>
            </a:xfrm>
            <a:prstGeom prst="rect">
              <a:avLst/>
            </a:prstGeom>
            <a:ln>
              <a:noFill/>
            </a:ln>
            <a:effectLst>
              <a:outerShdw blurRad="292100" dist="139700" dir="2700000" algn="tl" rotWithShape="0">
                <a:srgbClr val="333333">
                  <a:alpha val="65000"/>
                </a:srgbClr>
              </a:outerShdw>
            </a:effectLst>
          </p:spPr>
        </p:pic>
        <p:sp>
          <p:nvSpPr>
            <p:cNvPr id="673798" name="Rectangle 6"/>
            <p:cNvSpPr>
              <a:spLocks noChangeArrowheads="1"/>
            </p:cNvSpPr>
            <p:nvPr/>
          </p:nvSpPr>
          <p:spPr bwMode="auto">
            <a:xfrm>
              <a:off x="4465046" y="3643314"/>
              <a:ext cx="2741135" cy="520655"/>
            </a:xfrm>
            <a:prstGeom prst="rect">
              <a:avLst/>
            </a:prstGeom>
            <a:noFill/>
            <a:ln w="50800">
              <a:noFill/>
              <a:miter lim="800000"/>
              <a:headEnd/>
              <a:tailEnd/>
            </a:ln>
            <a:effectLst/>
          </p:spPr>
          <p:txBody>
            <a:bodyPr wrap="none" lIns="90488" tIns="44450" rIns="90488" bIns="44450">
              <a:spAutoFit/>
            </a:bodyPr>
            <a:lstStyle/>
            <a:p>
              <a:pPr eaLnBrk="0" hangingPunct="0"/>
              <a:r>
                <a:rPr lang="en-US" sz="2800" b="1" baseline="0" dirty="0">
                  <a:solidFill>
                    <a:schemeClr val="bg1"/>
                  </a:solidFill>
                  <a:latin typeface="Times" charset="0"/>
                </a:rPr>
                <a:t>Already</a:t>
              </a:r>
              <a:r>
                <a:rPr lang="en-US" sz="2800" b="1" baseline="0" dirty="0">
                  <a:latin typeface="Times" charset="0"/>
                </a:rPr>
                <a:t> visited</a:t>
              </a: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p:cNvSpPr>
            <a:spLocks noGrp="1" noChangeArrowheads="1"/>
          </p:cNvSpPr>
          <p:nvPr>
            <p:ph type="title"/>
          </p:nvPr>
        </p:nvSpPr>
        <p:spPr>
          <a:xfrm>
            <a:off x="457200" y="-16"/>
            <a:ext cx="8229600" cy="1143000"/>
          </a:xfrm>
        </p:spPr>
        <p:txBody>
          <a:bodyPr/>
          <a:lstStyle/>
          <a:p>
            <a:r>
              <a:rPr lang="en-US" dirty="0"/>
              <a:t>Interlocking </a:t>
            </a:r>
            <a:r>
              <a:rPr lang="en-US" dirty="0" err="1"/>
              <a:t>Tori</a:t>
            </a:r>
            <a:endParaRPr lang="en-US" dirty="0"/>
          </a:p>
        </p:txBody>
      </p:sp>
      <p:pic>
        <p:nvPicPr>
          <p:cNvPr id="683012" name="Picture 4"/>
          <p:cNvPicPr>
            <a:picLocks noChangeArrowheads="1"/>
          </p:cNvPicPr>
          <p:nvPr/>
        </p:nvPicPr>
        <p:blipFill>
          <a:blip r:embed="rId3"/>
          <a:srcRect/>
          <a:stretch>
            <a:fillRect/>
          </a:stretch>
        </p:blipFill>
        <p:spPr bwMode="auto">
          <a:xfrm>
            <a:off x="457200" y="2743200"/>
            <a:ext cx="2362200" cy="2362200"/>
          </a:xfrm>
          <a:prstGeom prst="rect">
            <a:avLst/>
          </a:prstGeom>
          <a:noFill/>
          <a:ln w="50800">
            <a:noFill/>
            <a:miter lim="800000"/>
            <a:headEnd/>
            <a:tailEnd/>
          </a:ln>
          <a:effectLst/>
        </p:spPr>
      </p:pic>
      <p:pic>
        <p:nvPicPr>
          <p:cNvPr id="683013" name="Picture 5"/>
          <p:cNvPicPr>
            <a:picLocks noChangeAspect="1" noChangeArrowheads="1"/>
          </p:cNvPicPr>
          <p:nvPr/>
        </p:nvPicPr>
        <p:blipFill>
          <a:blip r:embed="rId4"/>
          <a:srcRect/>
          <a:stretch>
            <a:fillRect/>
          </a:stretch>
        </p:blipFill>
        <p:spPr bwMode="auto">
          <a:xfrm>
            <a:off x="3429000" y="1371600"/>
            <a:ext cx="5257800" cy="5257800"/>
          </a:xfrm>
          <a:prstGeom prst="rect">
            <a:avLst/>
          </a:prstGeom>
          <a:noFill/>
          <a:ln w="50800">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986" name="Rectangle 2"/>
          <p:cNvSpPr>
            <a:spLocks noGrp="1" noChangeArrowheads="1"/>
          </p:cNvSpPr>
          <p:nvPr>
            <p:ph type="title"/>
          </p:nvPr>
        </p:nvSpPr>
        <p:spPr>
          <a:xfrm>
            <a:off x="457200" y="-24"/>
            <a:ext cx="8229600" cy="1143000"/>
          </a:xfrm>
        </p:spPr>
        <p:txBody>
          <a:bodyPr/>
          <a:lstStyle/>
          <a:p>
            <a:r>
              <a:rPr lang="en-US" dirty="0"/>
              <a:t>Puzzle Elephant</a:t>
            </a:r>
          </a:p>
        </p:txBody>
      </p:sp>
      <p:pic>
        <p:nvPicPr>
          <p:cNvPr id="681987" name="Picture 3"/>
          <p:cNvPicPr>
            <a:picLocks noChangeArrowheads="1"/>
          </p:cNvPicPr>
          <p:nvPr/>
        </p:nvPicPr>
        <p:blipFill>
          <a:blip r:embed="rId3"/>
          <a:srcRect/>
          <a:stretch>
            <a:fillRect/>
          </a:stretch>
        </p:blipFill>
        <p:spPr bwMode="auto">
          <a:xfrm>
            <a:off x="457200" y="2743200"/>
            <a:ext cx="2362200" cy="2362200"/>
          </a:xfrm>
          <a:prstGeom prst="rect">
            <a:avLst/>
          </a:prstGeom>
          <a:noFill/>
          <a:ln w="50800">
            <a:noFill/>
            <a:miter lim="800000"/>
            <a:headEnd/>
            <a:tailEnd/>
          </a:ln>
          <a:effectLst/>
        </p:spPr>
      </p:pic>
      <p:pic>
        <p:nvPicPr>
          <p:cNvPr id="681988" name="Picture 4"/>
          <p:cNvPicPr>
            <a:picLocks noChangeAspect="1" noChangeArrowheads="1"/>
          </p:cNvPicPr>
          <p:nvPr/>
        </p:nvPicPr>
        <p:blipFill>
          <a:blip r:embed="rId4"/>
          <a:srcRect/>
          <a:stretch>
            <a:fillRect/>
          </a:stretch>
        </p:blipFill>
        <p:spPr bwMode="auto">
          <a:xfrm>
            <a:off x="3429000" y="1371600"/>
            <a:ext cx="5257800" cy="5257800"/>
          </a:xfrm>
          <a:prstGeom prst="rect">
            <a:avLst/>
          </a:prstGeom>
          <a:noFill/>
          <a:ln w="50800">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586" name="Rectangle 2"/>
          <p:cNvSpPr>
            <a:spLocks noGrp="1" noChangeArrowheads="1"/>
          </p:cNvSpPr>
          <p:nvPr>
            <p:ph type="title"/>
          </p:nvPr>
        </p:nvSpPr>
        <p:spPr/>
        <p:txBody>
          <a:bodyPr/>
          <a:lstStyle/>
          <a:p>
            <a:r>
              <a:rPr lang="en-US" dirty="0"/>
              <a:t>Surface </a:t>
            </a:r>
            <a:r>
              <a:rPr lang="en-US" dirty="0" smtClean="0"/>
              <a:t>Unfolding (2/4)</a:t>
            </a:r>
            <a:endParaRPr lang="en-US" dirty="0"/>
          </a:p>
        </p:txBody>
      </p:sp>
      <p:sp>
        <p:nvSpPr>
          <p:cNvPr id="835587" name="Rectangle 3"/>
          <p:cNvSpPr>
            <a:spLocks noGrp="1" noChangeArrowheads="1"/>
          </p:cNvSpPr>
          <p:nvPr>
            <p:ph type="body" idx="1"/>
          </p:nvPr>
        </p:nvSpPr>
        <p:spPr>
          <a:xfrm>
            <a:off x="179388" y="2124078"/>
            <a:ext cx="8659812" cy="3448062"/>
          </a:xfrm>
        </p:spPr>
        <p:txBody>
          <a:bodyPr>
            <a:normAutofit/>
          </a:bodyPr>
          <a:lstStyle/>
          <a:p>
            <a:pPr>
              <a:buNone/>
            </a:pPr>
            <a:r>
              <a:rPr lang="en-US" b="1" i="1" dirty="0"/>
              <a:t>“Texture and Shape Synthesis on Surface”</a:t>
            </a:r>
          </a:p>
          <a:p>
            <a:pPr>
              <a:buNone/>
            </a:pPr>
            <a:r>
              <a:rPr lang="en-US" dirty="0"/>
              <a:t>Ying, </a:t>
            </a:r>
            <a:r>
              <a:rPr lang="en-US" dirty="0" err="1"/>
              <a:t>Hertzmann</a:t>
            </a:r>
            <a:r>
              <a:rPr lang="en-US" dirty="0"/>
              <a:t>, </a:t>
            </a:r>
            <a:r>
              <a:rPr lang="en-US" dirty="0" err="1"/>
              <a:t>Biermann</a:t>
            </a:r>
            <a:r>
              <a:rPr lang="en-US" dirty="0"/>
              <a:t>, </a:t>
            </a:r>
            <a:r>
              <a:rPr lang="en-US" dirty="0" err="1"/>
              <a:t>Zorin</a:t>
            </a:r>
            <a:r>
              <a:rPr lang="en-US" dirty="0"/>
              <a:t>, EGWR </a:t>
            </a:r>
            <a:r>
              <a:rPr lang="en-US" dirty="0" smtClean="0"/>
              <a:t>2001</a:t>
            </a:r>
          </a:p>
          <a:p>
            <a:pPr>
              <a:buNone/>
            </a:pPr>
            <a:endParaRPr lang="en-US" dirty="0" smtClean="0"/>
          </a:p>
          <a:p>
            <a:pPr>
              <a:lnSpc>
                <a:spcPct val="100000"/>
              </a:lnSpc>
              <a:buNone/>
            </a:pPr>
            <a:r>
              <a:rPr lang="en-US" b="1" i="1" dirty="0" smtClean="0"/>
              <a:t>“Appearance-Space Texture Synthesis”</a:t>
            </a:r>
          </a:p>
          <a:p>
            <a:pPr>
              <a:lnSpc>
                <a:spcPct val="100000"/>
              </a:lnSpc>
              <a:buNone/>
            </a:pPr>
            <a:r>
              <a:rPr lang="en-US" dirty="0" smtClean="0"/>
              <a:t>Lefebvre and Hoppe, SIGGRAPH 2006</a:t>
            </a:r>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10" name="Rectangle 2"/>
          <p:cNvSpPr>
            <a:spLocks noGrp="1" noChangeArrowheads="1"/>
          </p:cNvSpPr>
          <p:nvPr>
            <p:ph type="title"/>
          </p:nvPr>
        </p:nvSpPr>
        <p:spPr>
          <a:xfrm>
            <a:off x="457200" y="-24"/>
            <a:ext cx="8229600" cy="1143000"/>
          </a:xfrm>
        </p:spPr>
        <p:txBody>
          <a:bodyPr/>
          <a:lstStyle/>
          <a:p>
            <a:r>
              <a:rPr lang="en-US" dirty="0" smtClean="0"/>
              <a:t>Works directly in texture atlas</a:t>
            </a:r>
            <a:endParaRPr lang="en-US" dirty="0"/>
          </a:p>
        </p:txBody>
      </p:sp>
      <p:pic>
        <p:nvPicPr>
          <p:cNvPr id="836612" name="Picture 4" descr="lefebvre_06"/>
          <p:cNvPicPr>
            <a:picLocks noChangeAspect="1" noChangeArrowheads="1"/>
          </p:cNvPicPr>
          <p:nvPr/>
        </p:nvPicPr>
        <p:blipFill>
          <a:blip r:embed="rId3"/>
          <a:srcRect/>
          <a:stretch>
            <a:fillRect/>
          </a:stretch>
        </p:blipFill>
        <p:spPr bwMode="auto">
          <a:xfrm>
            <a:off x="1833563" y="1279525"/>
            <a:ext cx="5097462" cy="54864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3" name="Picture 1" descr="E:\WORK\PROJECTS\TSynEx\bin\fauxfur.png.synth.png"/>
          <p:cNvPicPr>
            <a:picLocks noChangeAspect="1" noChangeArrowheads="1"/>
          </p:cNvPicPr>
          <p:nvPr/>
        </p:nvPicPr>
        <p:blipFill>
          <a:blip r:embed="rId3"/>
          <a:srcRect r="34082" b="37011"/>
          <a:stretch>
            <a:fillRect/>
          </a:stretch>
        </p:blipFill>
        <p:spPr bwMode="auto">
          <a:xfrm>
            <a:off x="1214414" y="1785926"/>
            <a:ext cx="4336121" cy="4143404"/>
          </a:xfrm>
          <a:prstGeom prst="rect">
            <a:avLst/>
          </a:prstGeom>
          <a:noFill/>
        </p:spPr>
      </p:pic>
      <p:pic>
        <p:nvPicPr>
          <p:cNvPr id="49" name="Picture 8" descr="srf_bunny_fauxfur"/>
          <p:cNvPicPr>
            <a:picLocks noChangeAspect="1" noChangeArrowheads="1"/>
          </p:cNvPicPr>
          <p:nvPr/>
        </p:nvPicPr>
        <p:blipFill>
          <a:blip r:embed="rId4"/>
          <a:srcRect/>
          <a:stretch>
            <a:fillRect/>
          </a:stretch>
        </p:blipFill>
        <p:spPr bwMode="auto">
          <a:xfrm>
            <a:off x="6500826" y="1785926"/>
            <a:ext cx="1571636" cy="1571636"/>
          </a:xfrm>
          <a:prstGeom prst="rect">
            <a:avLst/>
          </a:prstGeom>
          <a:noFill/>
        </p:spPr>
      </p:pic>
      <p:sp>
        <p:nvSpPr>
          <p:cNvPr id="1975298" name="Rectangle 2"/>
          <p:cNvSpPr>
            <a:spLocks noGrp="1" noChangeArrowheads="1"/>
          </p:cNvSpPr>
          <p:nvPr>
            <p:ph type="title"/>
          </p:nvPr>
        </p:nvSpPr>
        <p:spPr>
          <a:xfrm>
            <a:off x="457200" y="-24"/>
            <a:ext cx="8229600" cy="1143000"/>
          </a:xfrm>
        </p:spPr>
        <p:txBody>
          <a:bodyPr/>
          <a:lstStyle/>
          <a:p>
            <a:r>
              <a:rPr lang="en-US" dirty="0" smtClean="0"/>
              <a:t>Standard neighborhoods</a:t>
            </a:r>
            <a:endParaRPr lang="en-US" dirty="0"/>
          </a:p>
        </p:txBody>
      </p:sp>
      <p:grpSp>
        <p:nvGrpSpPr>
          <p:cNvPr id="52" name="Groupe 51"/>
          <p:cNvGrpSpPr/>
          <p:nvPr/>
        </p:nvGrpSpPr>
        <p:grpSpPr>
          <a:xfrm>
            <a:off x="3214678" y="3571876"/>
            <a:ext cx="647700" cy="647700"/>
            <a:chOff x="2946378" y="2828935"/>
            <a:chExt cx="647700" cy="647700"/>
          </a:xfrm>
        </p:grpSpPr>
        <p:grpSp>
          <p:nvGrpSpPr>
            <p:cNvPr id="4" name="Group 27"/>
            <p:cNvGrpSpPr>
              <a:grpSpLocks/>
            </p:cNvGrpSpPr>
            <p:nvPr/>
          </p:nvGrpSpPr>
          <p:grpSpPr bwMode="auto">
            <a:xfrm>
              <a:off x="2946378" y="2828935"/>
              <a:ext cx="647700" cy="647700"/>
              <a:chOff x="3651" y="2341"/>
              <a:chExt cx="408" cy="408"/>
            </a:xfrm>
          </p:grpSpPr>
          <p:sp>
            <p:nvSpPr>
              <p:cNvPr id="1975324" name="Rectangle 28"/>
              <p:cNvSpPr>
                <a:spLocks noChangeArrowheads="1"/>
              </p:cNvSpPr>
              <p:nvPr/>
            </p:nvSpPr>
            <p:spPr bwMode="blackGray">
              <a:xfrm>
                <a:off x="3787" y="2478"/>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grpSp>
            <p:nvGrpSpPr>
              <p:cNvPr id="5" name="Group 29"/>
              <p:cNvGrpSpPr>
                <a:grpSpLocks/>
              </p:cNvGrpSpPr>
              <p:nvPr/>
            </p:nvGrpSpPr>
            <p:grpSpPr bwMode="auto">
              <a:xfrm>
                <a:off x="3651" y="2341"/>
                <a:ext cx="408" cy="408"/>
                <a:chOff x="3651" y="2342"/>
                <a:chExt cx="408" cy="408"/>
              </a:xfrm>
            </p:grpSpPr>
            <p:sp>
              <p:nvSpPr>
                <p:cNvPr id="1975326" name="Rectangle 30"/>
                <p:cNvSpPr>
                  <a:spLocks noChangeArrowheads="1"/>
                </p:cNvSpPr>
                <p:nvPr/>
              </p:nvSpPr>
              <p:spPr bwMode="blackGray">
                <a:xfrm>
                  <a:off x="3651" y="2342"/>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1975327" name="Rectangle 31"/>
                <p:cNvSpPr>
                  <a:spLocks noChangeArrowheads="1"/>
                </p:cNvSpPr>
                <p:nvPr/>
              </p:nvSpPr>
              <p:spPr bwMode="blackGray">
                <a:xfrm>
                  <a:off x="3651" y="2478"/>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1975328" name="Rectangle 32"/>
                <p:cNvSpPr>
                  <a:spLocks noChangeArrowheads="1"/>
                </p:cNvSpPr>
                <p:nvPr/>
              </p:nvSpPr>
              <p:spPr bwMode="blackGray">
                <a:xfrm>
                  <a:off x="3787" y="2342"/>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1975329" name="Rectangle 33"/>
                <p:cNvSpPr>
                  <a:spLocks noChangeArrowheads="1"/>
                </p:cNvSpPr>
                <p:nvPr/>
              </p:nvSpPr>
              <p:spPr bwMode="blackGray">
                <a:xfrm>
                  <a:off x="3923" y="2342"/>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1975330" name="Rectangle 34"/>
                <p:cNvSpPr>
                  <a:spLocks noChangeArrowheads="1"/>
                </p:cNvSpPr>
                <p:nvPr/>
              </p:nvSpPr>
              <p:spPr bwMode="blackGray">
                <a:xfrm>
                  <a:off x="3923" y="2478"/>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1975331" name="Rectangle 35"/>
                <p:cNvSpPr>
                  <a:spLocks noChangeArrowheads="1"/>
                </p:cNvSpPr>
                <p:nvPr/>
              </p:nvSpPr>
              <p:spPr bwMode="blackGray">
                <a:xfrm>
                  <a:off x="3923" y="2614"/>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1975332" name="Rectangle 36"/>
                <p:cNvSpPr>
                  <a:spLocks noChangeArrowheads="1"/>
                </p:cNvSpPr>
                <p:nvPr/>
              </p:nvSpPr>
              <p:spPr bwMode="blackGray">
                <a:xfrm>
                  <a:off x="3787" y="2614"/>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1975333" name="Rectangle 37"/>
                <p:cNvSpPr>
                  <a:spLocks noChangeArrowheads="1"/>
                </p:cNvSpPr>
                <p:nvPr/>
              </p:nvSpPr>
              <p:spPr bwMode="blackGray">
                <a:xfrm>
                  <a:off x="3651" y="2614"/>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grpSp>
        </p:grpSp>
        <p:sp>
          <p:nvSpPr>
            <p:cNvPr id="1975334" name="Rectangle 38"/>
            <p:cNvSpPr>
              <a:spLocks noChangeArrowheads="1"/>
            </p:cNvSpPr>
            <p:nvPr/>
          </p:nvSpPr>
          <p:spPr bwMode="blackGray">
            <a:xfrm>
              <a:off x="3046391" y="2944822"/>
              <a:ext cx="442912" cy="431800"/>
            </a:xfrm>
            <a:prstGeom prst="rect">
              <a:avLst/>
            </a:prstGeom>
            <a:noFill/>
            <a:ln w="19050" algn="ctr">
              <a:solidFill>
                <a:schemeClr val="tx1"/>
              </a:solidFill>
              <a:prstDash val="sysDot"/>
              <a:miter lim="800000"/>
              <a:headEnd/>
              <a:tailEnd/>
            </a:ln>
            <a:effectLst/>
          </p:spPr>
          <p:txBody>
            <a:bodyPr anchor="ctr">
              <a:spAutoFit/>
            </a:bodyPr>
            <a:lstStyle/>
            <a:p>
              <a:endParaRPr lang="fr-FR"/>
            </a:p>
          </p:txBody>
        </p:sp>
        <p:sp>
          <p:nvSpPr>
            <p:cNvPr id="1975337" name="Oval 41"/>
            <p:cNvSpPr>
              <a:spLocks noChangeArrowheads="1"/>
            </p:cNvSpPr>
            <p:nvPr/>
          </p:nvSpPr>
          <p:spPr bwMode="blackGray">
            <a:xfrm rot="18900000">
              <a:off x="3213078" y="2892435"/>
              <a:ext cx="101600" cy="101600"/>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1975338" name="Oval 42"/>
            <p:cNvSpPr>
              <a:spLocks noChangeArrowheads="1"/>
            </p:cNvSpPr>
            <p:nvPr/>
          </p:nvSpPr>
          <p:spPr bwMode="blackGray">
            <a:xfrm rot="-2700000">
              <a:off x="3430566" y="2892435"/>
              <a:ext cx="101600" cy="101600"/>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1975339" name="Oval 43"/>
            <p:cNvSpPr>
              <a:spLocks noChangeArrowheads="1"/>
            </p:cNvSpPr>
            <p:nvPr/>
          </p:nvSpPr>
          <p:spPr bwMode="blackGray">
            <a:xfrm rot="-2700000">
              <a:off x="2997178" y="2892435"/>
              <a:ext cx="101600" cy="101600"/>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1975340" name="Oval 44"/>
            <p:cNvSpPr>
              <a:spLocks noChangeArrowheads="1"/>
            </p:cNvSpPr>
            <p:nvPr/>
          </p:nvSpPr>
          <p:spPr bwMode="blackGray">
            <a:xfrm rot="-2700000">
              <a:off x="3213078" y="3108335"/>
              <a:ext cx="101600" cy="101600"/>
            </a:xfrm>
            <a:prstGeom prst="ellipse">
              <a:avLst/>
            </a:prstGeom>
            <a:solidFill>
              <a:schemeClr val="tx1"/>
            </a:solidFill>
            <a:ln w="19050" algn="ctr">
              <a:solidFill>
                <a:schemeClr val="tx1"/>
              </a:solidFill>
              <a:round/>
              <a:headEnd/>
              <a:tailEnd/>
            </a:ln>
            <a:effectLst/>
          </p:spPr>
          <p:txBody>
            <a:bodyPr wrap="none" anchor="ctr">
              <a:spAutoFit/>
            </a:bodyPr>
            <a:lstStyle/>
            <a:p>
              <a:endParaRPr lang="fr-FR"/>
            </a:p>
          </p:txBody>
        </p:sp>
        <p:sp>
          <p:nvSpPr>
            <p:cNvPr id="1975341" name="Oval 45"/>
            <p:cNvSpPr>
              <a:spLocks noChangeArrowheads="1"/>
            </p:cNvSpPr>
            <p:nvPr/>
          </p:nvSpPr>
          <p:spPr bwMode="blackGray">
            <a:xfrm rot="-2700000">
              <a:off x="3430566" y="3108335"/>
              <a:ext cx="101600" cy="101600"/>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1975342" name="Oval 46"/>
            <p:cNvSpPr>
              <a:spLocks noChangeArrowheads="1"/>
            </p:cNvSpPr>
            <p:nvPr/>
          </p:nvSpPr>
          <p:spPr bwMode="blackGray">
            <a:xfrm rot="-2700000">
              <a:off x="2997178" y="3108335"/>
              <a:ext cx="101600" cy="101600"/>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1975343" name="Oval 47"/>
            <p:cNvSpPr>
              <a:spLocks noChangeArrowheads="1"/>
            </p:cNvSpPr>
            <p:nvPr/>
          </p:nvSpPr>
          <p:spPr bwMode="blackGray">
            <a:xfrm rot="-2700000">
              <a:off x="3213078" y="3324235"/>
              <a:ext cx="101600" cy="101600"/>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1975344" name="Oval 48"/>
            <p:cNvSpPr>
              <a:spLocks noChangeArrowheads="1"/>
            </p:cNvSpPr>
            <p:nvPr/>
          </p:nvSpPr>
          <p:spPr bwMode="blackGray">
            <a:xfrm rot="-2700000">
              <a:off x="3430566" y="3324235"/>
              <a:ext cx="101600" cy="101600"/>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1975345" name="Oval 49"/>
            <p:cNvSpPr>
              <a:spLocks noChangeArrowheads="1"/>
            </p:cNvSpPr>
            <p:nvPr/>
          </p:nvSpPr>
          <p:spPr bwMode="blackGray">
            <a:xfrm rot="-2700000">
              <a:off x="2997178" y="3324235"/>
              <a:ext cx="101600" cy="101600"/>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grpSp>
      <p:sp>
        <p:nvSpPr>
          <p:cNvPr id="1975346" name="Rectangle 50"/>
          <p:cNvSpPr>
            <a:spLocks noChangeArrowheads="1"/>
          </p:cNvSpPr>
          <p:nvPr/>
        </p:nvSpPr>
        <p:spPr bwMode="blackGray">
          <a:xfrm>
            <a:off x="1214414" y="1785927"/>
            <a:ext cx="4348188" cy="4143403"/>
          </a:xfrm>
          <a:prstGeom prst="rect">
            <a:avLst/>
          </a:prstGeom>
          <a:noFill/>
          <a:ln w="19050" algn="ctr">
            <a:solidFill>
              <a:schemeClr val="tx1"/>
            </a:solidFill>
            <a:miter lim="800000"/>
            <a:headEnd/>
            <a:tailEnd/>
          </a:ln>
          <a:effectLst/>
        </p:spPr>
        <p:txBody>
          <a:bodyPr anchor="ctr">
            <a:noAutofit/>
          </a:bodyPr>
          <a:lstStyle/>
          <a:p>
            <a:endParaRPr lang="fr-FR"/>
          </a:p>
        </p:txBody>
      </p:sp>
      <p:sp>
        <p:nvSpPr>
          <p:cNvPr id="48" name="ZoneTexte 47"/>
          <p:cNvSpPr txBox="1"/>
          <p:nvPr/>
        </p:nvSpPr>
        <p:spPr>
          <a:xfrm>
            <a:off x="6643702" y="3367087"/>
            <a:ext cx="1346715" cy="461665"/>
          </a:xfrm>
          <a:prstGeom prst="rect">
            <a:avLst/>
          </a:prstGeom>
          <a:noFill/>
        </p:spPr>
        <p:txBody>
          <a:bodyPr wrap="none" rtlCol="0">
            <a:spAutoFit/>
          </a:bodyPr>
          <a:lstStyle/>
          <a:p>
            <a:r>
              <a:rPr lang="en-US" sz="2400" dirty="0" smtClean="0"/>
              <a:t>Exemplar</a:t>
            </a:r>
            <a:endParaRPr lang="fr-FR" sz="2400" dirty="0"/>
          </a:p>
        </p:txBody>
      </p:sp>
      <p:grpSp>
        <p:nvGrpSpPr>
          <p:cNvPr id="54" name="Group 57"/>
          <p:cNvGrpSpPr>
            <a:grpSpLocks/>
          </p:cNvGrpSpPr>
          <p:nvPr/>
        </p:nvGrpSpPr>
        <p:grpSpPr bwMode="auto">
          <a:xfrm>
            <a:off x="6858016" y="2214554"/>
            <a:ext cx="647700" cy="647700"/>
            <a:chOff x="3648" y="2568"/>
            <a:chExt cx="408" cy="408"/>
          </a:xfrm>
        </p:grpSpPr>
        <p:grpSp>
          <p:nvGrpSpPr>
            <p:cNvPr id="55" name="Group 2"/>
            <p:cNvGrpSpPr>
              <a:grpSpLocks/>
            </p:cNvGrpSpPr>
            <p:nvPr/>
          </p:nvGrpSpPr>
          <p:grpSpPr bwMode="auto">
            <a:xfrm>
              <a:off x="3648" y="2568"/>
              <a:ext cx="408" cy="408"/>
              <a:chOff x="3651" y="2341"/>
              <a:chExt cx="408" cy="408"/>
            </a:xfrm>
          </p:grpSpPr>
          <p:sp>
            <p:nvSpPr>
              <p:cNvPr id="66" name="Rectangle 3"/>
              <p:cNvSpPr>
                <a:spLocks noChangeArrowheads="1"/>
              </p:cNvSpPr>
              <p:nvPr/>
            </p:nvSpPr>
            <p:spPr bwMode="blackGray">
              <a:xfrm>
                <a:off x="3787" y="2478"/>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grpSp>
            <p:nvGrpSpPr>
              <p:cNvPr id="67" name="Group 4"/>
              <p:cNvGrpSpPr>
                <a:grpSpLocks/>
              </p:cNvGrpSpPr>
              <p:nvPr/>
            </p:nvGrpSpPr>
            <p:grpSpPr bwMode="auto">
              <a:xfrm>
                <a:off x="3651" y="2341"/>
                <a:ext cx="408" cy="408"/>
                <a:chOff x="3651" y="2342"/>
                <a:chExt cx="408" cy="408"/>
              </a:xfrm>
            </p:grpSpPr>
            <p:sp>
              <p:nvSpPr>
                <p:cNvPr id="68" name="Rectangle 5"/>
                <p:cNvSpPr>
                  <a:spLocks noChangeArrowheads="1"/>
                </p:cNvSpPr>
                <p:nvPr/>
              </p:nvSpPr>
              <p:spPr bwMode="blackGray">
                <a:xfrm>
                  <a:off x="3651" y="2342"/>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69" name="Rectangle 6"/>
                <p:cNvSpPr>
                  <a:spLocks noChangeArrowheads="1"/>
                </p:cNvSpPr>
                <p:nvPr/>
              </p:nvSpPr>
              <p:spPr bwMode="blackGray">
                <a:xfrm>
                  <a:off x="3651" y="2478"/>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70" name="Rectangle 7"/>
                <p:cNvSpPr>
                  <a:spLocks noChangeArrowheads="1"/>
                </p:cNvSpPr>
                <p:nvPr/>
              </p:nvSpPr>
              <p:spPr bwMode="blackGray">
                <a:xfrm>
                  <a:off x="3787" y="2342"/>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71" name="Rectangle 8"/>
                <p:cNvSpPr>
                  <a:spLocks noChangeArrowheads="1"/>
                </p:cNvSpPr>
                <p:nvPr/>
              </p:nvSpPr>
              <p:spPr bwMode="blackGray">
                <a:xfrm>
                  <a:off x="3923" y="2342"/>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72" name="Rectangle 9"/>
                <p:cNvSpPr>
                  <a:spLocks noChangeArrowheads="1"/>
                </p:cNvSpPr>
                <p:nvPr/>
              </p:nvSpPr>
              <p:spPr bwMode="blackGray">
                <a:xfrm>
                  <a:off x="3923" y="2478"/>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73" name="Rectangle 10"/>
                <p:cNvSpPr>
                  <a:spLocks noChangeArrowheads="1"/>
                </p:cNvSpPr>
                <p:nvPr/>
              </p:nvSpPr>
              <p:spPr bwMode="blackGray">
                <a:xfrm>
                  <a:off x="3923" y="2614"/>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74" name="Rectangle 11"/>
                <p:cNvSpPr>
                  <a:spLocks noChangeArrowheads="1"/>
                </p:cNvSpPr>
                <p:nvPr/>
              </p:nvSpPr>
              <p:spPr bwMode="blackGray">
                <a:xfrm>
                  <a:off x="3787" y="2614"/>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75" name="Rectangle 12"/>
                <p:cNvSpPr>
                  <a:spLocks noChangeArrowheads="1"/>
                </p:cNvSpPr>
                <p:nvPr/>
              </p:nvSpPr>
              <p:spPr bwMode="blackGray">
                <a:xfrm>
                  <a:off x="3651" y="2614"/>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grpSp>
        </p:grpSp>
        <p:sp>
          <p:nvSpPr>
            <p:cNvPr id="56" name="Rectangle 13"/>
            <p:cNvSpPr>
              <a:spLocks noChangeArrowheads="1"/>
            </p:cNvSpPr>
            <p:nvPr/>
          </p:nvSpPr>
          <p:spPr bwMode="blackGray">
            <a:xfrm>
              <a:off x="3711" y="2641"/>
              <a:ext cx="279" cy="272"/>
            </a:xfrm>
            <a:prstGeom prst="rect">
              <a:avLst/>
            </a:prstGeom>
            <a:noFill/>
            <a:ln w="19050" algn="ctr">
              <a:solidFill>
                <a:schemeClr val="tx1"/>
              </a:solidFill>
              <a:prstDash val="sysDot"/>
              <a:miter lim="800000"/>
              <a:headEnd/>
              <a:tailEnd/>
            </a:ln>
            <a:effectLst/>
          </p:spPr>
          <p:txBody>
            <a:bodyPr anchor="ctr">
              <a:spAutoFit/>
            </a:bodyPr>
            <a:lstStyle/>
            <a:p>
              <a:endParaRPr lang="fr-FR"/>
            </a:p>
          </p:txBody>
        </p:sp>
        <p:sp>
          <p:nvSpPr>
            <p:cNvPr id="57" name="Oval 44"/>
            <p:cNvSpPr>
              <a:spLocks noChangeArrowheads="1"/>
            </p:cNvSpPr>
            <p:nvPr/>
          </p:nvSpPr>
          <p:spPr bwMode="blackGray">
            <a:xfrm rot="-2700000">
              <a:off x="3816" y="2608"/>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58" name="Oval 45"/>
            <p:cNvSpPr>
              <a:spLocks noChangeArrowheads="1"/>
            </p:cNvSpPr>
            <p:nvPr/>
          </p:nvSpPr>
          <p:spPr bwMode="blackGray">
            <a:xfrm rot="-2700000">
              <a:off x="3953" y="2608"/>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59" name="Oval 46"/>
            <p:cNvSpPr>
              <a:spLocks noChangeArrowheads="1"/>
            </p:cNvSpPr>
            <p:nvPr/>
          </p:nvSpPr>
          <p:spPr bwMode="blackGray">
            <a:xfrm rot="-2700000">
              <a:off x="3680" y="2608"/>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60" name="Oval 47"/>
            <p:cNvSpPr>
              <a:spLocks noChangeArrowheads="1"/>
            </p:cNvSpPr>
            <p:nvPr/>
          </p:nvSpPr>
          <p:spPr bwMode="blackGray">
            <a:xfrm rot="-2700000">
              <a:off x="3816" y="2744"/>
              <a:ext cx="64" cy="64"/>
            </a:xfrm>
            <a:prstGeom prst="ellipse">
              <a:avLst/>
            </a:prstGeom>
            <a:solidFill>
              <a:schemeClr val="tx1"/>
            </a:solidFill>
            <a:ln w="19050" algn="ctr">
              <a:solidFill>
                <a:schemeClr val="tx1"/>
              </a:solidFill>
              <a:round/>
              <a:headEnd/>
              <a:tailEnd/>
            </a:ln>
            <a:effectLst/>
          </p:spPr>
          <p:txBody>
            <a:bodyPr wrap="none" anchor="ctr">
              <a:spAutoFit/>
            </a:bodyPr>
            <a:lstStyle/>
            <a:p>
              <a:endParaRPr lang="fr-FR"/>
            </a:p>
          </p:txBody>
        </p:sp>
        <p:sp>
          <p:nvSpPr>
            <p:cNvPr id="61" name="Oval 48"/>
            <p:cNvSpPr>
              <a:spLocks noChangeArrowheads="1"/>
            </p:cNvSpPr>
            <p:nvPr/>
          </p:nvSpPr>
          <p:spPr bwMode="blackGray">
            <a:xfrm rot="-2700000">
              <a:off x="3953" y="2744"/>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62" name="Oval 49"/>
            <p:cNvSpPr>
              <a:spLocks noChangeArrowheads="1"/>
            </p:cNvSpPr>
            <p:nvPr/>
          </p:nvSpPr>
          <p:spPr bwMode="blackGray">
            <a:xfrm rot="-2700000">
              <a:off x="3680" y="2744"/>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63" name="Oval 50"/>
            <p:cNvSpPr>
              <a:spLocks noChangeArrowheads="1"/>
            </p:cNvSpPr>
            <p:nvPr/>
          </p:nvSpPr>
          <p:spPr bwMode="blackGray">
            <a:xfrm rot="-2700000">
              <a:off x="3816" y="2880"/>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64" name="Oval 51"/>
            <p:cNvSpPr>
              <a:spLocks noChangeArrowheads="1"/>
            </p:cNvSpPr>
            <p:nvPr/>
          </p:nvSpPr>
          <p:spPr bwMode="blackGray">
            <a:xfrm rot="-2700000">
              <a:off x="3953" y="2880"/>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65" name="Oval 52"/>
            <p:cNvSpPr>
              <a:spLocks noChangeArrowheads="1"/>
            </p:cNvSpPr>
            <p:nvPr/>
          </p:nvSpPr>
          <p:spPr bwMode="blackGray">
            <a:xfrm rot="-2700000">
              <a:off x="3680" y="2880"/>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8306" name="Rectangle 2"/>
          <p:cNvSpPr>
            <a:spLocks noGrp="1" noChangeArrowheads="1"/>
          </p:cNvSpPr>
          <p:nvPr>
            <p:ph type="title"/>
          </p:nvPr>
        </p:nvSpPr>
        <p:spPr>
          <a:xfrm>
            <a:off x="457200" y="-24"/>
            <a:ext cx="8229600" cy="1143000"/>
          </a:xfrm>
        </p:spPr>
        <p:txBody>
          <a:bodyPr/>
          <a:lstStyle/>
          <a:p>
            <a:r>
              <a:rPr lang="en-US" dirty="0"/>
              <a:t>Surface synthesis</a:t>
            </a:r>
          </a:p>
        </p:txBody>
      </p:sp>
      <p:pic>
        <p:nvPicPr>
          <p:cNvPr id="2018310" name="Picture 6" descr="srf_bunny_fauxfur"/>
          <p:cNvPicPr>
            <a:picLocks noChangeAspect="1" noChangeArrowheads="1"/>
          </p:cNvPicPr>
          <p:nvPr/>
        </p:nvPicPr>
        <p:blipFill>
          <a:blip r:embed="rId3" cstate="print"/>
          <a:srcRect/>
          <a:stretch>
            <a:fillRect/>
          </a:stretch>
        </p:blipFill>
        <p:spPr bwMode="auto">
          <a:xfrm>
            <a:off x="7500958" y="5214950"/>
            <a:ext cx="1619232" cy="1619232"/>
          </a:xfrm>
          <a:prstGeom prst="rect">
            <a:avLst/>
          </a:prstGeom>
          <a:noFill/>
        </p:spPr>
      </p:pic>
      <p:pic>
        <p:nvPicPr>
          <p:cNvPr id="2018311" name="Picture 7" descr="srf_bunny_fauxfur"/>
          <p:cNvPicPr>
            <a:picLocks noChangeAspect="1" noChangeArrowheads="1"/>
          </p:cNvPicPr>
          <p:nvPr/>
        </p:nvPicPr>
        <p:blipFill>
          <a:blip r:embed="rId4"/>
          <a:srcRect/>
          <a:stretch>
            <a:fillRect/>
          </a:stretch>
        </p:blipFill>
        <p:spPr bwMode="auto">
          <a:xfrm>
            <a:off x="1071538" y="1785926"/>
            <a:ext cx="4714908" cy="4714908"/>
          </a:xfrm>
          <a:prstGeom prst="rect">
            <a:avLst/>
          </a:prstGeom>
          <a:noFill/>
          <a:ln w="9525">
            <a:solidFill>
              <a:schemeClr val="tx1"/>
            </a:solidFill>
            <a:miter lim="800000"/>
            <a:headEnd/>
            <a:tailEnd/>
          </a:ln>
        </p:spPr>
      </p:pic>
      <p:pic>
        <p:nvPicPr>
          <p:cNvPr id="2018312" name="Picture 8" descr="srf_bunny_fauxfur"/>
          <p:cNvPicPr>
            <a:picLocks noChangeAspect="1" noChangeArrowheads="1"/>
          </p:cNvPicPr>
          <p:nvPr/>
        </p:nvPicPr>
        <p:blipFill>
          <a:blip r:embed="rId5"/>
          <a:srcRect/>
          <a:stretch>
            <a:fillRect/>
          </a:stretch>
        </p:blipFill>
        <p:spPr bwMode="auto">
          <a:xfrm>
            <a:off x="6500826" y="1785926"/>
            <a:ext cx="1571636" cy="1571636"/>
          </a:xfrm>
          <a:prstGeom prst="rect">
            <a:avLst/>
          </a:prstGeom>
          <a:noFill/>
        </p:spPr>
      </p:pic>
      <p:grpSp>
        <p:nvGrpSpPr>
          <p:cNvPr id="10" name="Group 58"/>
          <p:cNvGrpSpPr>
            <a:grpSpLocks/>
          </p:cNvGrpSpPr>
          <p:nvPr/>
        </p:nvGrpSpPr>
        <p:grpSpPr bwMode="auto">
          <a:xfrm>
            <a:off x="4349754" y="4565664"/>
            <a:ext cx="865188" cy="863600"/>
            <a:chOff x="1608" y="2649"/>
            <a:chExt cx="545" cy="544"/>
          </a:xfrm>
        </p:grpSpPr>
        <p:grpSp>
          <p:nvGrpSpPr>
            <p:cNvPr id="11" name="Group 14"/>
            <p:cNvGrpSpPr>
              <a:grpSpLocks/>
            </p:cNvGrpSpPr>
            <p:nvPr/>
          </p:nvGrpSpPr>
          <p:grpSpPr bwMode="auto">
            <a:xfrm>
              <a:off x="1608" y="2649"/>
              <a:ext cx="545" cy="544"/>
              <a:chOff x="1519" y="2432"/>
              <a:chExt cx="545" cy="544"/>
            </a:xfrm>
          </p:grpSpPr>
          <p:sp>
            <p:nvSpPr>
              <p:cNvPr id="26" name="Rectangle 15"/>
              <p:cNvSpPr>
                <a:spLocks noChangeArrowheads="1"/>
              </p:cNvSpPr>
              <p:nvPr/>
            </p:nvSpPr>
            <p:spPr bwMode="blackGray">
              <a:xfrm>
                <a:off x="1655" y="2568"/>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27" name="Rectangle 16"/>
              <p:cNvSpPr>
                <a:spLocks noChangeArrowheads="1"/>
              </p:cNvSpPr>
              <p:nvPr/>
            </p:nvSpPr>
            <p:spPr bwMode="blackGray">
              <a:xfrm>
                <a:off x="1519" y="2704"/>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28" name="Rectangle 17"/>
              <p:cNvSpPr>
                <a:spLocks noChangeArrowheads="1"/>
              </p:cNvSpPr>
              <p:nvPr/>
            </p:nvSpPr>
            <p:spPr bwMode="blackGray">
              <a:xfrm>
                <a:off x="1791" y="2432"/>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29" name="Rectangle 18"/>
              <p:cNvSpPr>
                <a:spLocks noChangeArrowheads="1"/>
              </p:cNvSpPr>
              <p:nvPr/>
            </p:nvSpPr>
            <p:spPr bwMode="blackGray">
              <a:xfrm>
                <a:off x="1791" y="2704"/>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30" name="Rectangle 19"/>
              <p:cNvSpPr>
                <a:spLocks noChangeArrowheads="1"/>
              </p:cNvSpPr>
              <p:nvPr/>
            </p:nvSpPr>
            <p:spPr bwMode="blackGray">
              <a:xfrm>
                <a:off x="1928" y="2568"/>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31" name="Rectangle 20"/>
              <p:cNvSpPr>
                <a:spLocks noChangeArrowheads="1"/>
              </p:cNvSpPr>
              <p:nvPr/>
            </p:nvSpPr>
            <p:spPr bwMode="blackGray">
              <a:xfrm>
                <a:off x="1927" y="2704"/>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32" name="Rectangle 21"/>
              <p:cNvSpPr>
                <a:spLocks noChangeArrowheads="1"/>
              </p:cNvSpPr>
              <p:nvPr/>
            </p:nvSpPr>
            <p:spPr bwMode="blackGray">
              <a:xfrm>
                <a:off x="1791" y="2840"/>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33" name="Rectangle 22"/>
              <p:cNvSpPr>
                <a:spLocks noChangeArrowheads="1"/>
              </p:cNvSpPr>
              <p:nvPr/>
            </p:nvSpPr>
            <p:spPr bwMode="blackGray">
              <a:xfrm>
                <a:off x="1655" y="2840"/>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34" name="Rectangle 23"/>
              <p:cNvSpPr>
                <a:spLocks noChangeArrowheads="1"/>
              </p:cNvSpPr>
              <p:nvPr/>
            </p:nvSpPr>
            <p:spPr bwMode="blackGray">
              <a:xfrm>
                <a:off x="1928" y="2840"/>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grpSp>
        <p:grpSp>
          <p:nvGrpSpPr>
            <p:cNvPr id="12" name="Group 24"/>
            <p:cNvGrpSpPr>
              <a:grpSpLocks/>
            </p:cNvGrpSpPr>
            <p:nvPr/>
          </p:nvGrpSpPr>
          <p:grpSpPr bwMode="auto">
            <a:xfrm>
              <a:off x="1654" y="2695"/>
              <a:ext cx="453" cy="453"/>
              <a:chOff x="1565" y="3159"/>
              <a:chExt cx="453" cy="453"/>
            </a:xfrm>
          </p:grpSpPr>
          <p:sp>
            <p:nvSpPr>
              <p:cNvPr id="22" name="Line 25"/>
              <p:cNvSpPr>
                <a:spLocks noChangeShapeType="1"/>
              </p:cNvSpPr>
              <p:nvPr/>
            </p:nvSpPr>
            <p:spPr bwMode="blackGray">
              <a:xfrm>
                <a:off x="1565" y="3431"/>
                <a:ext cx="317" cy="181"/>
              </a:xfrm>
              <a:prstGeom prst="line">
                <a:avLst/>
              </a:prstGeom>
              <a:noFill/>
              <a:ln w="19050">
                <a:solidFill>
                  <a:schemeClr val="tx1"/>
                </a:solidFill>
                <a:prstDash val="sysDot"/>
                <a:round/>
                <a:headEnd/>
                <a:tailEnd/>
              </a:ln>
              <a:effectLst/>
            </p:spPr>
            <p:txBody>
              <a:bodyPr wrap="none" anchor="ctr">
                <a:spAutoFit/>
              </a:bodyPr>
              <a:lstStyle/>
              <a:p>
                <a:endParaRPr lang="fr-FR"/>
              </a:p>
            </p:txBody>
          </p:sp>
          <p:sp>
            <p:nvSpPr>
              <p:cNvPr id="23" name="Line 26"/>
              <p:cNvSpPr>
                <a:spLocks noChangeShapeType="1"/>
              </p:cNvSpPr>
              <p:nvPr/>
            </p:nvSpPr>
            <p:spPr bwMode="blackGray">
              <a:xfrm>
                <a:off x="1882" y="3159"/>
                <a:ext cx="136" cy="317"/>
              </a:xfrm>
              <a:prstGeom prst="line">
                <a:avLst/>
              </a:prstGeom>
              <a:noFill/>
              <a:ln w="19050">
                <a:solidFill>
                  <a:schemeClr val="tx1"/>
                </a:solidFill>
                <a:prstDash val="sysDot"/>
                <a:round/>
                <a:headEnd/>
                <a:tailEnd/>
              </a:ln>
              <a:effectLst/>
            </p:spPr>
            <p:txBody>
              <a:bodyPr wrap="none" anchor="ctr">
                <a:spAutoFit/>
              </a:bodyPr>
              <a:lstStyle/>
              <a:p>
                <a:endParaRPr lang="fr-FR"/>
              </a:p>
            </p:txBody>
          </p:sp>
          <p:sp>
            <p:nvSpPr>
              <p:cNvPr id="24" name="Line 27"/>
              <p:cNvSpPr>
                <a:spLocks noChangeShapeType="1"/>
              </p:cNvSpPr>
              <p:nvPr/>
            </p:nvSpPr>
            <p:spPr bwMode="blackGray">
              <a:xfrm flipV="1">
                <a:off x="1882" y="3476"/>
                <a:ext cx="136" cy="136"/>
              </a:xfrm>
              <a:prstGeom prst="line">
                <a:avLst/>
              </a:prstGeom>
              <a:noFill/>
              <a:ln w="19050">
                <a:solidFill>
                  <a:schemeClr val="tx1"/>
                </a:solidFill>
                <a:prstDash val="sysDot"/>
                <a:round/>
                <a:headEnd/>
                <a:tailEnd/>
              </a:ln>
              <a:effectLst/>
            </p:spPr>
            <p:txBody>
              <a:bodyPr wrap="none" anchor="ctr">
                <a:spAutoFit/>
              </a:bodyPr>
              <a:lstStyle/>
              <a:p>
                <a:endParaRPr lang="fr-FR"/>
              </a:p>
            </p:txBody>
          </p:sp>
          <p:sp>
            <p:nvSpPr>
              <p:cNvPr id="25" name="Line 28"/>
              <p:cNvSpPr>
                <a:spLocks noChangeShapeType="1"/>
              </p:cNvSpPr>
              <p:nvPr/>
            </p:nvSpPr>
            <p:spPr bwMode="blackGray">
              <a:xfrm flipH="1">
                <a:off x="1565" y="3159"/>
                <a:ext cx="317" cy="272"/>
              </a:xfrm>
              <a:prstGeom prst="line">
                <a:avLst/>
              </a:prstGeom>
              <a:noFill/>
              <a:ln w="19050">
                <a:solidFill>
                  <a:schemeClr val="tx1"/>
                </a:solidFill>
                <a:prstDash val="sysDot"/>
                <a:round/>
                <a:headEnd/>
                <a:tailEnd/>
              </a:ln>
              <a:effectLst/>
            </p:spPr>
            <p:txBody>
              <a:bodyPr wrap="none" anchor="ctr">
                <a:spAutoFit/>
              </a:bodyPr>
              <a:lstStyle/>
              <a:p>
                <a:endParaRPr lang="fr-FR"/>
              </a:p>
            </p:txBody>
          </p:sp>
        </p:grpSp>
        <p:sp>
          <p:nvSpPr>
            <p:cNvPr id="13" name="Oval 35"/>
            <p:cNvSpPr>
              <a:spLocks noChangeArrowheads="1"/>
            </p:cNvSpPr>
            <p:nvPr/>
          </p:nvSpPr>
          <p:spPr bwMode="blackGray">
            <a:xfrm rot="-2700000">
              <a:off x="1915" y="2956"/>
              <a:ext cx="64" cy="64"/>
            </a:xfrm>
            <a:prstGeom prst="ellipse">
              <a:avLst/>
            </a:prstGeom>
            <a:solidFill>
              <a:schemeClr val="tx1"/>
            </a:solidFill>
            <a:ln w="19050" algn="ctr">
              <a:solidFill>
                <a:schemeClr val="tx1"/>
              </a:solidFill>
              <a:round/>
              <a:headEnd/>
              <a:tailEnd/>
            </a:ln>
            <a:effectLst/>
          </p:spPr>
          <p:txBody>
            <a:bodyPr wrap="none" anchor="ctr">
              <a:spAutoFit/>
            </a:bodyPr>
            <a:lstStyle/>
            <a:p>
              <a:endParaRPr lang="fr-FR"/>
            </a:p>
          </p:txBody>
        </p:sp>
        <p:sp>
          <p:nvSpPr>
            <p:cNvPr id="14" name="Oval 36"/>
            <p:cNvSpPr>
              <a:spLocks noChangeArrowheads="1"/>
            </p:cNvSpPr>
            <p:nvPr/>
          </p:nvSpPr>
          <p:spPr bwMode="blackGray">
            <a:xfrm rot="-2700000">
              <a:off x="2022" y="2857"/>
              <a:ext cx="64" cy="64"/>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15" name="Oval 37"/>
            <p:cNvSpPr>
              <a:spLocks noChangeArrowheads="1"/>
            </p:cNvSpPr>
            <p:nvPr/>
          </p:nvSpPr>
          <p:spPr bwMode="blackGray">
            <a:xfrm rot="-2700000">
              <a:off x="2071" y="2980"/>
              <a:ext cx="64" cy="64"/>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16" name="Oval 38"/>
            <p:cNvSpPr>
              <a:spLocks noChangeArrowheads="1"/>
            </p:cNvSpPr>
            <p:nvPr/>
          </p:nvSpPr>
          <p:spPr bwMode="blackGray">
            <a:xfrm rot="-2700000">
              <a:off x="2001" y="3042"/>
              <a:ext cx="64" cy="64"/>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17" name="Oval 39"/>
            <p:cNvSpPr>
              <a:spLocks noChangeArrowheads="1"/>
            </p:cNvSpPr>
            <p:nvPr/>
          </p:nvSpPr>
          <p:spPr bwMode="blackGray">
            <a:xfrm rot="-2700000">
              <a:off x="1936" y="3109"/>
              <a:ext cx="64" cy="64"/>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18" name="Oval 40"/>
            <p:cNvSpPr>
              <a:spLocks noChangeArrowheads="1"/>
            </p:cNvSpPr>
            <p:nvPr/>
          </p:nvSpPr>
          <p:spPr bwMode="blackGray">
            <a:xfrm rot="-2700000">
              <a:off x="1819" y="3054"/>
              <a:ext cx="64" cy="64"/>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19" name="Oval 41"/>
            <p:cNvSpPr>
              <a:spLocks noChangeArrowheads="1"/>
            </p:cNvSpPr>
            <p:nvPr/>
          </p:nvSpPr>
          <p:spPr bwMode="blackGray">
            <a:xfrm rot="-2700000">
              <a:off x="1939" y="2671"/>
              <a:ext cx="64" cy="64"/>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20" name="Oval 42"/>
            <p:cNvSpPr>
              <a:spLocks noChangeArrowheads="1"/>
            </p:cNvSpPr>
            <p:nvPr/>
          </p:nvSpPr>
          <p:spPr bwMode="blackGray">
            <a:xfrm rot="-2700000">
              <a:off x="1774" y="2806"/>
              <a:ext cx="64" cy="64"/>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sp>
          <p:nvSpPr>
            <p:cNvPr id="21" name="Oval 43"/>
            <p:cNvSpPr>
              <a:spLocks noChangeArrowheads="1"/>
            </p:cNvSpPr>
            <p:nvPr/>
          </p:nvSpPr>
          <p:spPr bwMode="blackGray">
            <a:xfrm rot="-2700000">
              <a:off x="1630" y="2938"/>
              <a:ext cx="64" cy="64"/>
            </a:xfrm>
            <a:prstGeom prst="ellipse">
              <a:avLst/>
            </a:prstGeom>
            <a:solidFill>
              <a:srgbClr val="FFFF00"/>
            </a:solidFill>
            <a:ln w="19050" algn="ctr">
              <a:solidFill>
                <a:schemeClr val="tx1"/>
              </a:solidFill>
              <a:round/>
              <a:headEnd/>
              <a:tailEnd/>
            </a:ln>
            <a:effectLst/>
          </p:spPr>
          <p:txBody>
            <a:bodyPr wrap="none" anchor="ctr">
              <a:spAutoFit/>
            </a:bodyPr>
            <a:lstStyle/>
            <a:p>
              <a:endParaRPr lang="fr-FR"/>
            </a:p>
          </p:txBody>
        </p:sp>
      </p:grpSp>
      <p:grpSp>
        <p:nvGrpSpPr>
          <p:cNvPr id="35" name="Group 57"/>
          <p:cNvGrpSpPr>
            <a:grpSpLocks/>
          </p:cNvGrpSpPr>
          <p:nvPr/>
        </p:nvGrpSpPr>
        <p:grpSpPr bwMode="auto">
          <a:xfrm>
            <a:off x="6858016" y="2214554"/>
            <a:ext cx="647700" cy="647700"/>
            <a:chOff x="3648" y="2568"/>
            <a:chExt cx="408" cy="408"/>
          </a:xfrm>
        </p:grpSpPr>
        <p:grpSp>
          <p:nvGrpSpPr>
            <p:cNvPr id="36" name="Group 2"/>
            <p:cNvGrpSpPr>
              <a:grpSpLocks/>
            </p:cNvGrpSpPr>
            <p:nvPr/>
          </p:nvGrpSpPr>
          <p:grpSpPr bwMode="auto">
            <a:xfrm>
              <a:off x="3648" y="2568"/>
              <a:ext cx="408" cy="408"/>
              <a:chOff x="3651" y="2341"/>
              <a:chExt cx="408" cy="408"/>
            </a:xfrm>
          </p:grpSpPr>
          <p:sp>
            <p:nvSpPr>
              <p:cNvPr id="47" name="Rectangle 3"/>
              <p:cNvSpPr>
                <a:spLocks noChangeArrowheads="1"/>
              </p:cNvSpPr>
              <p:nvPr/>
            </p:nvSpPr>
            <p:spPr bwMode="blackGray">
              <a:xfrm>
                <a:off x="3787" y="2478"/>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grpSp>
            <p:nvGrpSpPr>
              <p:cNvPr id="48" name="Group 4"/>
              <p:cNvGrpSpPr>
                <a:grpSpLocks/>
              </p:cNvGrpSpPr>
              <p:nvPr/>
            </p:nvGrpSpPr>
            <p:grpSpPr bwMode="auto">
              <a:xfrm>
                <a:off x="3651" y="2341"/>
                <a:ext cx="408" cy="408"/>
                <a:chOff x="3651" y="2342"/>
                <a:chExt cx="408" cy="408"/>
              </a:xfrm>
            </p:grpSpPr>
            <p:sp>
              <p:nvSpPr>
                <p:cNvPr id="49" name="Rectangle 5"/>
                <p:cNvSpPr>
                  <a:spLocks noChangeArrowheads="1"/>
                </p:cNvSpPr>
                <p:nvPr/>
              </p:nvSpPr>
              <p:spPr bwMode="blackGray">
                <a:xfrm>
                  <a:off x="3651" y="2342"/>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50" name="Rectangle 6"/>
                <p:cNvSpPr>
                  <a:spLocks noChangeArrowheads="1"/>
                </p:cNvSpPr>
                <p:nvPr/>
              </p:nvSpPr>
              <p:spPr bwMode="blackGray">
                <a:xfrm>
                  <a:off x="3651" y="2478"/>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51" name="Rectangle 7"/>
                <p:cNvSpPr>
                  <a:spLocks noChangeArrowheads="1"/>
                </p:cNvSpPr>
                <p:nvPr/>
              </p:nvSpPr>
              <p:spPr bwMode="blackGray">
                <a:xfrm>
                  <a:off x="3787" y="2342"/>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52" name="Rectangle 8"/>
                <p:cNvSpPr>
                  <a:spLocks noChangeArrowheads="1"/>
                </p:cNvSpPr>
                <p:nvPr/>
              </p:nvSpPr>
              <p:spPr bwMode="blackGray">
                <a:xfrm>
                  <a:off x="3923" y="2342"/>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53" name="Rectangle 9"/>
                <p:cNvSpPr>
                  <a:spLocks noChangeArrowheads="1"/>
                </p:cNvSpPr>
                <p:nvPr/>
              </p:nvSpPr>
              <p:spPr bwMode="blackGray">
                <a:xfrm>
                  <a:off x="3923" y="2478"/>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54" name="Rectangle 10"/>
                <p:cNvSpPr>
                  <a:spLocks noChangeArrowheads="1"/>
                </p:cNvSpPr>
                <p:nvPr/>
              </p:nvSpPr>
              <p:spPr bwMode="blackGray">
                <a:xfrm>
                  <a:off x="3923" y="2614"/>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55" name="Rectangle 11"/>
                <p:cNvSpPr>
                  <a:spLocks noChangeArrowheads="1"/>
                </p:cNvSpPr>
                <p:nvPr/>
              </p:nvSpPr>
              <p:spPr bwMode="blackGray">
                <a:xfrm>
                  <a:off x="3787" y="2614"/>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sp>
              <p:nvSpPr>
                <p:cNvPr id="56" name="Rectangle 12"/>
                <p:cNvSpPr>
                  <a:spLocks noChangeArrowheads="1"/>
                </p:cNvSpPr>
                <p:nvPr/>
              </p:nvSpPr>
              <p:spPr bwMode="blackGray">
                <a:xfrm>
                  <a:off x="3651" y="2614"/>
                  <a:ext cx="136" cy="136"/>
                </a:xfrm>
                <a:prstGeom prst="rect">
                  <a:avLst/>
                </a:prstGeom>
                <a:solidFill>
                  <a:schemeClr val="accent1"/>
                </a:solidFill>
                <a:ln w="19050" algn="ctr">
                  <a:solidFill>
                    <a:schemeClr val="tx1"/>
                  </a:solidFill>
                  <a:miter lim="800000"/>
                  <a:headEnd/>
                  <a:tailEnd/>
                </a:ln>
                <a:effectLst/>
              </p:spPr>
              <p:txBody>
                <a:bodyPr wrap="none" anchor="ctr">
                  <a:spAutoFit/>
                </a:bodyPr>
                <a:lstStyle/>
                <a:p>
                  <a:endParaRPr lang="fr-FR"/>
                </a:p>
              </p:txBody>
            </p:sp>
          </p:grpSp>
        </p:grpSp>
        <p:sp>
          <p:nvSpPr>
            <p:cNvPr id="37" name="Rectangle 13"/>
            <p:cNvSpPr>
              <a:spLocks noChangeArrowheads="1"/>
            </p:cNvSpPr>
            <p:nvPr/>
          </p:nvSpPr>
          <p:spPr bwMode="blackGray">
            <a:xfrm>
              <a:off x="3711" y="2641"/>
              <a:ext cx="279" cy="272"/>
            </a:xfrm>
            <a:prstGeom prst="rect">
              <a:avLst/>
            </a:prstGeom>
            <a:noFill/>
            <a:ln w="19050" algn="ctr">
              <a:solidFill>
                <a:schemeClr val="tx1"/>
              </a:solidFill>
              <a:prstDash val="sysDot"/>
              <a:miter lim="800000"/>
              <a:headEnd/>
              <a:tailEnd/>
            </a:ln>
            <a:effectLst/>
          </p:spPr>
          <p:txBody>
            <a:bodyPr anchor="ctr">
              <a:spAutoFit/>
            </a:bodyPr>
            <a:lstStyle/>
            <a:p>
              <a:endParaRPr lang="fr-FR"/>
            </a:p>
          </p:txBody>
        </p:sp>
        <p:sp>
          <p:nvSpPr>
            <p:cNvPr id="38" name="Oval 44"/>
            <p:cNvSpPr>
              <a:spLocks noChangeArrowheads="1"/>
            </p:cNvSpPr>
            <p:nvPr/>
          </p:nvSpPr>
          <p:spPr bwMode="blackGray">
            <a:xfrm rot="-2700000">
              <a:off x="3816" y="2608"/>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39" name="Oval 45"/>
            <p:cNvSpPr>
              <a:spLocks noChangeArrowheads="1"/>
            </p:cNvSpPr>
            <p:nvPr/>
          </p:nvSpPr>
          <p:spPr bwMode="blackGray">
            <a:xfrm rot="-2700000">
              <a:off x="3953" y="2608"/>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40" name="Oval 46"/>
            <p:cNvSpPr>
              <a:spLocks noChangeArrowheads="1"/>
            </p:cNvSpPr>
            <p:nvPr/>
          </p:nvSpPr>
          <p:spPr bwMode="blackGray">
            <a:xfrm rot="-2700000">
              <a:off x="3680" y="2608"/>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41" name="Oval 47"/>
            <p:cNvSpPr>
              <a:spLocks noChangeArrowheads="1"/>
            </p:cNvSpPr>
            <p:nvPr/>
          </p:nvSpPr>
          <p:spPr bwMode="blackGray">
            <a:xfrm rot="-2700000">
              <a:off x="3816" y="2744"/>
              <a:ext cx="64" cy="64"/>
            </a:xfrm>
            <a:prstGeom prst="ellipse">
              <a:avLst/>
            </a:prstGeom>
            <a:solidFill>
              <a:schemeClr val="tx1"/>
            </a:solidFill>
            <a:ln w="19050" algn="ctr">
              <a:solidFill>
                <a:schemeClr val="tx1"/>
              </a:solidFill>
              <a:round/>
              <a:headEnd/>
              <a:tailEnd/>
            </a:ln>
            <a:effectLst/>
          </p:spPr>
          <p:txBody>
            <a:bodyPr wrap="none" anchor="ctr">
              <a:spAutoFit/>
            </a:bodyPr>
            <a:lstStyle/>
            <a:p>
              <a:endParaRPr lang="fr-FR"/>
            </a:p>
          </p:txBody>
        </p:sp>
        <p:sp>
          <p:nvSpPr>
            <p:cNvPr id="42" name="Oval 48"/>
            <p:cNvSpPr>
              <a:spLocks noChangeArrowheads="1"/>
            </p:cNvSpPr>
            <p:nvPr/>
          </p:nvSpPr>
          <p:spPr bwMode="blackGray">
            <a:xfrm rot="-2700000">
              <a:off x="3953" y="2744"/>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43" name="Oval 49"/>
            <p:cNvSpPr>
              <a:spLocks noChangeArrowheads="1"/>
            </p:cNvSpPr>
            <p:nvPr/>
          </p:nvSpPr>
          <p:spPr bwMode="blackGray">
            <a:xfrm rot="-2700000">
              <a:off x="3680" y="2744"/>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44" name="Oval 50"/>
            <p:cNvSpPr>
              <a:spLocks noChangeArrowheads="1"/>
            </p:cNvSpPr>
            <p:nvPr/>
          </p:nvSpPr>
          <p:spPr bwMode="blackGray">
            <a:xfrm rot="-2700000">
              <a:off x="3816" y="2880"/>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45" name="Oval 51"/>
            <p:cNvSpPr>
              <a:spLocks noChangeArrowheads="1"/>
            </p:cNvSpPr>
            <p:nvPr/>
          </p:nvSpPr>
          <p:spPr bwMode="blackGray">
            <a:xfrm rot="-2700000">
              <a:off x="3953" y="2880"/>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sp>
          <p:nvSpPr>
            <p:cNvPr id="46" name="Oval 52"/>
            <p:cNvSpPr>
              <a:spLocks noChangeArrowheads="1"/>
            </p:cNvSpPr>
            <p:nvPr/>
          </p:nvSpPr>
          <p:spPr bwMode="blackGray">
            <a:xfrm rot="-2700000">
              <a:off x="3680" y="2880"/>
              <a:ext cx="64" cy="64"/>
            </a:xfrm>
            <a:prstGeom prst="ellipse">
              <a:avLst/>
            </a:prstGeom>
            <a:solidFill>
              <a:schemeClr val="folHlink"/>
            </a:solidFill>
            <a:ln w="19050" algn="ctr">
              <a:solidFill>
                <a:schemeClr val="tx1"/>
              </a:solidFill>
              <a:round/>
              <a:headEnd/>
              <a:tailEnd/>
            </a:ln>
            <a:effectLst/>
          </p:spPr>
          <p:txBody>
            <a:bodyPr wrap="none" anchor="ctr">
              <a:spAutoFit/>
            </a:bodyPr>
            <a:lstStyle/>
            <a:p>
              <a:endParaRPr lang="fr-FR"/>
            </a:p>
          </p:txBody>
        </p:sp>
      </p:grpSp>
      <p:sp>
        <p:nvSpPr>
          <p:cNvPr id="58" name="ZoneTexte 57"/>
          <p:cNvSpPr txBox="1"/>
          <p:nvPr/>
        </p:nvSpPr>
        <p:spPr>
          <a:xfrm>
            <a:off x="6643702" y="3367087"/>
            <a:ext cx="1346715" cy="461665"/>
          </a:xfrm>
          <a:prstGeom prst="rect">
            <a:avLst/>
          </a:prstGeom>
          <a:noFill/>
        </p:spPr>
        <p:txBody>
          <a:bodyPr wrap="none" rtlCol="0">
            <a:spAutoFit/>
          </a:bodyPr>
          <a:lstStyle/>
          <a:p>
            <a:r>
              <a:rPr lang="en-US" sz="2400" dirty="0" smtClean="0"/>
              <a:t>Exemplar</a:t>
            </a:r>
            <a:endParaRPr lang="fr-FR"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9330" name="Rectangle 2"/>
          <p:cNvSpPr>
            <a:spLocks noGrp="1" noChangeArrowheads="1"/>
          </p:cNvSpPr>
          <p:nvPr>
            <p:ph type="title"/>
          </p:nvPr>
        </p:nvSpPr>
        <p:spPr>
          <a:xfrm>
            <a:off x="457200" y="-24"/>
            <a:ext cx="8229600" cy="1143000"/>
          </a:xfrm>
        </p:spPr>
        <p:txBody>
          <a:bodyPr/>
          <a:lstStyle/>
          <a:p>
            <a:r>
              <a:rPr lang="en-US" dirty="0" smtClean="0"/>
              <a:t>Chart boundaries</a:t>
            </a:r>
            <a:endParaRPr lang="en-US" dirty="0"/>
          </a:p>
        </p:txBody>
      </p:sp>
      <p:grpSp>
        <p:nvGrpSpPr>
          <p:cNvPr id="108" name="Groupe 107"/>
          <p:cNvGrpSpPr/>
          <p:nvPr/>
        </p:nvGrpSpPr>
        <p:grpSpPr>
          <a:xfrm>
            <a:off x="1914506" y="1857364"/>
            <a:ext cx="5300700" cy="3786214"/>
            <a:chOff x="2928926" y="2357430"/>
            <a:chExt cx="3200400" cy="2286000"/>
          </a:xfrm>
        </p:grpSpPr>
        <p:grpSp>
          <p:nvGrpSpPr>
            <p:cNvPr id="2" name="Group 122"/>
            <p:cNvGrpSpPr>
              <a:grpSpLocks/>
            </p:cNvGrpSpPr>
            <p:nvPr/>
          </p:nvGrpSpPr>
          <p:grpSpPr bwMode="auto">
            <a:xfrm>
              <a:off x="4681526" y="3119430"/>
              <a:ext cx="1066800" cy="1066800"/>
              <a:chOff x="4656" y="2784"/>
              <a:chExt cx="672" cy="672"/>
            </a:xfrm>
          </p:grpSpPr>
          <p:sp>
            <p:nvSpPr>
              <p:cNvPr id="2019445" name="Rectangle 117"/>
              <p:cNvSpPr>
                <a:spLocks noChangeArrowheads="1"/>
              </p:cNvSpPr>
              <p:nvPr/>
            </p:nvSpPr>
            <p:spPr bwMode="blackGray">
              <a:xfrm>
                <a:off x="5040" y="2784"/>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73" name="Rectangle 45"/>
              <p:cNvSpPr>
                <a:spLocks noChangeArrowheads="1"/>
              </p:cNvSpPr>
              <p:nvPr/>
            </p:nvSpPr>
            <p:spPr bwMode="blackGray">
              <a:xfrm>
                <a:off x="4656" y="3072"/>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74" name="Rectangle 46"/>
              <p:cNvSpPr>
                <a:spLocks noChangeArrowheads="1"/>
              </p:cNvSpPr>
              <p:nvPr/>
            </p:nvSpPr>
            <p:spPr bwMode="blackGray">
              <a:xfrm>
                <a:off x="4752" y="2976"/>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75" name="Rectangle 47"/>
              <p:cNvSpPr>
                <a:spLocks noChangeArrowheads="1"/>
              </p:cNvSpPr>
              <p:nvPr/>
            </p:nvSpPr>
            <p:spPr bwMode="blackGray">
              <a:xfrm>
                <a:off x="4656" y="2976"/>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76" name="Rectangle 48"/>
              <p:cNvSpPr>
                <a:spLocks noChangeArrowheads="1"/>
              </p:cNvSpPr>
              <p:nvPr/>
            </p:nvSpPr>
            <p:spPr bwMode="blackGray">
              <a:xfrm>
                <a:off x="4752" y="2880"/>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78" name="Rectangle 50"/>
              <p:cNvSpPr>
                <a:spLocks noChangeArrowheads="1"/>
              </p:cNvSpPr>
              <p:nvPr/>
            </p:nvSpPr>
            <p:spPr bwMode="blackGray">
              <a:xfrm>
                <a:off x="4848" y="2784"/>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79" name="Rectangle 51"/>
              <p:cNvSpPr>
                <a:spLocks noChangeArrowheads="1"/>
              </p:cNvSpPr>
              <p:nvPr/>
            </p:nvSpPr>
            <p:spPr bwMode="blackGray">
              <a:xfrm>
                <a:off x="4656" y="3168"/>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80" name="Rectangle 52"/>
              <p:cNvSpPr>
                <a:spLocks noChangeArrowheads="1"/>
              </p:cNvSpPr>
              <p:nvPr/>
            </p:nvSpPr>
            <p:spPr bwMode="blackGray">
              <a:xfrm>
                <a:off x="4656" y="3264"/>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81" name="Rectangle 53"/>
              <p:cNvSpPr>
                <a:spLocks noChangeArrowheads="1"/>
              </p:cNvSpPr>
              <p:nvPr/>
            </p:nvSpPr>
            <p:spPr bwMode="blackGray">
              <a:xfrm>
                <a:off x="4656" y="3360"/>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77" name="Rectangle 49"/>
              <p:cNvSpPr>
                <a:spLocks noChangeArrowheads="1"/>
              </p:cNvSpPr>
              <p:nvPr/>
            </p:nvSpPr>
            <p:spPr bwMode="blackGray">
              <a:xfrm>
                <a:off x="4848" y="2880"/>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82" name="Rectangle 54"/>
              <p:cNvSpPr>
                <a:spLocks noChangeArrowheads="1"/>
              </p:cNvSpPr>
              <p:nvPr/>
            </p:nvSpPr>
            <p:spPr bwMode="blackGray">
              <a:xfrm>
                <a:off x="4752" y="3360"/>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83" name="Rectangle 55"/>
              <p:cNvSpPr>
                <a:spLocks noChangeArrowheads="1"/>
              </p:cNvSpPr>
              <p:nvPr/>
            </p:nvSpPr>
            <p:spPr bwMode="blackGray">
              <a:xfrm>
                <a:off x="4848" y="3360"/>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84" name="Rectangle 56"/>
              <p:cNvSpPr>
                <a:spLocks noChangeArrowheads="1"/>
              </p:cNvSpPr>
              <p:nvPr/>
            </p:nvSpPr>
            <p:spPr bwMode="blackGray">
              <a:xfrm>
                <a:off x="4944" y="3360"/>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85" name="Rectangle 57"/>
              <p:cNvSpPr>
                <a:spLocks noChangeArrowheads="1"/>
              </p:cNvSpPr>
              <p:nvPr/>
            </p:nvSpPr>
            <p:spPr bwMode="blackGray">
              <a:xfrm>
                <a:off x="5040" y="3360"/>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86" name="Rectangle 58"/>
              <p:cNvSpPr>
                <a:spLocks noChangeArrowheads="1"/>
              </p:cNvSpPr>
              <p:nvPr/>
            </p:nvSpPr>
            <p:spPr bwMode="blackGray">
              <a:xfrm>
                <a:off x="5136" y="3264"/>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87" name="Rectangle 59"/>
              <p:cNvSpPr>
                <a:spLocks noChangeArrowheads="1"/>
              </p:cNvSpPr>
              <p:nvPr/>
            </p:nvSpPr>
            <p:spPr bwMode="blackGray">
              <a:xfrm>
                <a:off x="5136" y="3360"/>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90" name="Rectangle 62"/>
              <p:cNvSpPr>
                <a:spLocks noChangeArrowheads="1"/>
              </p:cNvSpPr>
              <p:nvPr/>
            </p:nvSpPr>
            <p:spPr bwMode="blackGray">
              <a:xfrm>
                <a:off x="5136" y="2976"/>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91" name="Rectangle 63"/>
              <p:cNvSpPr>
                <a:spLocks noChangeArrowheads="1"/>
              </p:cNvSpPr>
              <p:nvPr/>
            </p:nvSpPr>
            <p:spPr bwMode="blackGray">
              <a:xfrm>
                <a:off x="5136" y="2880"/>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92" name="Rectangle 64"/>
              <p:cNvSpPr>
                <a:spLocks noChangeArrowheads="1"/>
              </p:cNvSpPr>
              <p:nvPr/>
            </p:nvSpPr>
            <p:spPr bwMode="blackGray">
              <a:xfrm>
                <a:off x="5232" y="3264"/>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93" name="Rectangle 65"/>
              <p:cNvSpPr>
                <a:spLocks noChangeArrowheads="1"/>
              </p:cNvSpPr>
              <p:nvPr/>
            </p:nvSpPr>
            <p:spPr bwMode="blackGray">
              <a:xfrm>
                <a:off x="5232" y="3168"/>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94" name="Rectangle 66"/>
              <p:cNvSpPr>
                <a:spLocks noChangeArrowheads="1"/>
              </p:cNvSpPr>
              <p:nvPr/>
            </p:nvSpPr>
            <p:spPr bwMode="blackGray">
              <a:xfrm>
                <a:off x="5232" y="3072"/>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395" name="Rectangle 67"/>
              <p:cNvSpPr>
                <a:spLocks noChangeArrowheads="1"/>
              </p:cNvSpPr>
              <p:nvPr/>
            </p:nvSpPr>
            <p:spPr bwMode="blackGray">
              <a:xfrm>
                <a:off x="5232" y="2976"/>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38" name="Rectangle 110"/>
              <p:cNvSpPr>
                <a:spLocks noChangeArrowheads="1"/>
              </p:cNvSpPr>
              <p:nvPr/>
            </p:nvSpPr>
            <p:spPr bwMode="blackGray">
              <a:xfrm>
                <a:off x="4944" y="2784"/>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46" name="Rectangle 118"/>
              <p:cNvSpPr>
                <a:spLocks noChangeArrowheads="1"/>
              </p:cNvSpPr>
              <p:nvPr/>
            </p:nvSpPr>
            <p:spPr bwMode="blackGray">
              <a:xfrm>
                <a:off x="5136" y="2784"/>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grpSp>
        <p:sp>
          <p:nvSpPr>
            <p:cNvPr id="2019332" name="Rectangle 4"/>
            <p:cNvSpPr>
              <a:spLocks noChangeArrowheads="1"/>
            </p:cNvSpPr>
            <p:nvPr/>
          </p:nvSpPr>
          <p:spPr bwMode="blackGray">
            <a:xfrm>
              <a:off x="2928926" y="2357430"/>
              <a:ext cx="3200400" cy="2286000"/>
            </a:xfrm>
            <a:prstGeom prst="rect">
              <a:avLst/>
            </a:prstGeom>
            <a:noFill/>
            <a:ln w="19050" algn="ctr">
              <a:solidFill>
                <a:schemeClr val="tx1"/>
              </a:solidFill>
              <a:miter lim="800000"/>
              <a:headEnd/>
              <a:tailEnd/>
            </a:ln>
            <a:effectLst/>
          </p:spPr>
          <p:txBody>
            <a:bodyPr wrap="none" anchor="ctr">
              <a:spAutoFit/>
            </a:bodyPr>
            <a:lstStyle/>
            <a:p>
              <a:endParaRPr lang="fr-FR"/>
            </a:p>
          </p:txBody>
        </p:sp>
        <p:grpSp>
          <p:nvGrpSpPr>
            <p:cNvPr id="3" name="Group 98"/>
            <p:cNvGrpSpPr>
              <a:grpSpLocks/>
            </p:cNvGrpSpPr>
            <p:nvPr/>
          </p:nvGrpSpPr>
          <p:grpSpPr bwMode="auto">
            <a:xfrm>
              <a:off x="3386126" y="2509830"/>
              <a:ext cx="1066800" cy="1219200"/>
              <a:chOff x="2304" y="2736"/>
              <a:chExt cx="672" cy="768"/>
            </a:xfrm>
          </p:grpSpPr>
          <p:sp>
            <p:nvSpPr>
              <p:cNvPr id="2019400" name="Rectangle 72"/>
              <p:cNvSpPr>
                <a:spLocks noChangeArrowheads="1"/>
              </p:cNvSpPr>
              <p:nvPr/>
            </p:nvSpPr>
            <p:spPr bwMode="blackGray">
              <a:xfrm>
                <a:off x="2688" y="3312"/>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01" name="Rectangle 73"/>
              <p:cNvSpPr>
                <a:spLocks noChangeArrowheads="1"/>
              </p:cNvSpPr>
              <p:nvPr/>
            </p:nvSpPr>
            <p:spPr bwMode="blackGray">
              <a:xfrm>
                <a:off x="2784" y="3312"/>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02" name="Rectangle 74"/>
              <p:cNvSpPr>
                <a:spLocks noChangeArrowheads="1"/>
              </p:cNvSpPr>
              <p:nvPr/>
            </p:nvSpPr>
            <p:spPr bwMode="blackGray">
              <a:xfrm>
                <a:off x="2784" y="3216"/>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03" name="Rectangle 75"/>
              <p:cNvSpPr>
                <a:spLocks noChangeArrowheads="1"/>
              </p:cNvSpPr>
              <p:nvPr/>
            </p:nvSpPr>
            <p:spPr bwMode="blackGray">
              <a:xfrm>
                <a:off x="2880" y="3216"/>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04" name="Rectangle 76"/>
              <p:cNvSpPr>
                <a:spLocks noChangeArrowheads="1"/>
              </p:cNvSpPr>
              <p:nvPr/>
            </p:nvSpPr>
            <p:spPr bwMode="blackGray">
              <a:xfrm>
                <a:off x="2880" y="3120"/>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05" name="Rectangle 77"/>
              <p:cNvSpPr>
                <a:spLocks noChangeArrowheads="1"/>
              </p:cNvSpPr>
              <p:nvPr/>
            </p:nvSpPr>
            <p:spPr bwMode="blackGray">
              <a:xfrm>
                <a:off x="2880" y="3024"/>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06" name="Rectangle 78"/>
              <p:cNvSpPr>
                <a:spLocks noChangeArrowheads="1"/>
              </p:cNvSpPr>
              <p:nvPr/>
            </p:nvSpPr>
            <p:spPr bwMode="blackGray">
              <a:xfrm>
                <a:off x="2784" y="2928"/>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07" name="Rectangle 79"/>
              <p:cNvSpPr>
                <a:spLocks noChangeArrowheads="1"/>
              </p:cNvSpPr>
              <p:nvPr/>
            </p:nvSpPr>
            <p:spPr bwMode="blackGray">
              <a:xfrm>
                <a:off x="2880" y="2928"/>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08" name="Rectangle 80"/>
              <p:cNvSpPr>
                <a:spLocks noChangeArrowheads="1"/>
              </p:cNvSpPr>
              <p:nvPr/>
            </p:nvSpPr>
            <p:spPr bwMode="blackGray">
              <a:xfrm>
                <a:off x="2784" y="2832"/>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09" name="Rectangle 81"/>
              <p:cNvSpPr>
                <a:spLocks noChangeArrowheads="1"/>
              </p:cNvSpPr>
              <p:nvPr/>
            </p:nvSpPr>
            <p:spPr bwMode="blackGray">
              <a:xfrm>
                <a:off x="2688" y="2832"/>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10" name="Rectangle 82"/>
              <p:cNvSpPr>
                <a:spLocks noChangeArrowheads="1"/>
              </p:cNvSpPr>
              <p:nvPr/>
            </p:nvSpPr>
            <p:spPr bwMode="blackGray">
              <a:xfrm>
                <a:off x="2688" y="2736"/>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11" name="Rectangle 83"/>
              <p:cNvSpPr>
                <a:spLocks noChangeArrowheads="1"/>
              </p:cNvSpPr>
              <p:nvPr/>
            </p:nvSpPr>
            <p:spPr bwMode="blackGray">
              <a:xfrm>
                <a:off x="2688" y="3408"/>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12" name="Rectangle 84"/>
              <p:cNvSpPr>
                <a:spLocks noChangeArrowheads="1"/>
              </p:cNvSpPr>
              <p:nvPr/>
            </p:nvSpPr>
            <p:spPr bwMode="blackGray">
              <a:xfrm>
                <a:off x="2592" y="3408"/>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13" name="Rectangle 85"/>
              <p:cNvSpPr>
                <a:spLocks noChangeArrowheads="1"/>
              </p:cNvSpPr>
              <p:nvPr/>
            </p:nvSpPr>
            <p:spPr bwMode="blackGray">
              <a:xfrm>
                <a:off x="2496" y="3408"/>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14" name="Rectangle 86"/>
              <p:cNvSpPr>
                <a:spLocks noChangeArrowheads="1"/>
              </p:cNvSpPr>
              <p:nvPr/>
            </p:nvSpPr>
            <p:spPr bwMode="blackGray">
              <a:xfrm>
                <a:off x="2400" y="3408"/>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15" name="Rectangle 87"/>
              <p:cNvSpPr>
                <a:spLocks noChangeArrowheads="1"/>
              </p:cNvSpPr>
              <p:nvPr/>
            </p:nvSpPr>
            <p:spPr bwMode="blackGray">
              <a:xfrm>
                <a:off x="2304" y="3408"/>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16" name="Rectangle 88"/>
              <p:cNvSpPr>
                <a:spLocks noChangeArrowheads="1"/>
              </p:cNvSpPr>
              <p:nvPr/>
            </p:nvSpPr>
            <p:spPr bwMode="blackGray">
              <a:xfrm>
                <a:off x="2304" y="3312"/>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17" name="Rectangle 89"/>
              <p:cNvSpPr>
                <a:spLocks noChangeArrowheads="1"/>
              </p:cNvSpPr>
              <p:nvPr/>
            </p:nvSpPr>
            <p:spPr bwMode="blackGray">
              <a:xfrm>
                <a:off x="2304" y="3216"/>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18" name="Rectangle 90"/>
              <p:cNvSpPr>
                <a:spLocks noChangeArrowheads="1"/>
              </p:cNvSpPr>
              <p:nvPr/>
            </p:nvSpPr>
            <p:spPr bwMode="blackGray">
              <a:xfrm>
                <a:off x="2304" y="3120"/>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19" name="Rectangle 91"/>
              <p:cNvSpPr>
                <a:spLocks noChangeArrowheads="1"/>
              </p:cNvSpPr>
              <p:nvPr/>
            </p:nvSpPr>
            <p:spPr bwMode="blackGray">
              <a:xfrm>
                <a:off x="2304" y="3024"/>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20" name="Rectangle 92"/>
              <p:cNvSpPr>
                <a:spLocks noChangeArrowheads="1"/>
              </p:cNvSpPr>
              <p:nvPr/>
            </p:nvSpPr>
            <p:spPr bwMode="blackGray">
              <a:xfrm>
                <a:off x="2400" y="2928"/>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21" name="Rectangle 93"/>
              <p:cNvSpPr>
                <a:spLocks noChangeArrowheads="1"/>
              </p:cNvSpPr>
              <p:nvPr/>
            </p:nvSpPr>
            <p:spPr bwMode="blackGray">
              <a:xfrm>
                <a:off x="2496" y="2832"/>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22" name="Rectangle 94"/>
              <p:cNvSpPr>
                <a:spLocks noChangeArrowheads="1"/>
              </p:cNvSpPr>
              <p:nvPr/>
            </p:nvSpPr>
            <p:spPr bwMode="blackGray">
              <a:xfrm>
                <a:off x="2592" y="2736"/>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23" name="Rectangle 95"/>
              <p:cNvSpPr>
                <a:spLocks noChangeArrowheads="1"/>
              </p:cNvSpPr>
              <p:nvPr/>
            </p:nvSpPr>
            <p:spPr bwMode="blackGray">
              <a:xfrm>
                <a:off x="2400" y="2832"/>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24" name="Rectangle 96"/>
              <p:cNvSpPr>
                <a:spLocks noChangeArrowheads="1"/>
              </p:cNvSpPr>
              <p:nvPr/>
            </p:nvSpPr>
            <p:spPr bwMode="blackGray">
              <a:xfrm>
                <a:off x="2304" y="2928"/>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sp>
            <p:nvSpPr>
              <p:cNvPr id="2019425" name="Rectangle 97"/>
              <p:cNvSpPr>
                <a:spLocks noChangeArrowheads="1"/>
              </p:cNvSpPr>
              <p:nvPr/>
            </p:nvSpPr>
            <p:spPr bwMode="blackGray">
              <a:xfrm>
                <a:off x="2496" y="2736"/>
                <a:ext cx="96" cy="96"/>
              </a:xfrm>
              <a:prstGeom prst="rect">
                <a:avLst/>
              </a:prstGeom>
              <a:noFill/>
              <a:ln w="19050" algn="ctr">
                <a:solidFill>
                  <a:srgbClr val="FF9933"/>
                </a:solidFill>
                <a:miter lim="800000"/>
                <a:headEnd/>
                <a:tailEnd/>
              </a:ln>
              <a:effectLst/>
            </p:spPr>
            <p:txBody>
              <a:bodyPr wrap="none" anchor="ctr">
                <a:spAutoFit/>
              </a:bodyPr>
              <a:lstStyle/>
              <a:p>
                <a:endParaRPr lang="fr-FR"/>
              </a:p>
            </p:txBody>
          </p:sp>
        </p:grpSp>
        <p:grpSp>
          <p:nvGrpSpPr>
            <p:cNvPr id="4" name="Group 71"/>
            <p:cNvGrpSpPr>
              <a:grpSpLocks/>
            </p:cNvGrpSpPr>
            <p:nvPr/>
          </p:nvGrpSpPr>
          <p:grpSpPr bwMode="auto">
            <a:xfrm>
              <a:off x="3538526" y="2662230"/>
              <a:ext cx="762000" cy="914400"/>
              <a:chOff x="2400" y="2832"/>
              <a:chExt cx="480" cy="576"/>
            </a:xfrm>
          </p:grpSpPr>
          <p:sp>
            <p:nvSpPr>
              <p:cNvPr id="2019351" name="Rectangle 23"/>
              <p:cNvSpPr>
                <a:spLocks noChangeArrowheads="1"/>
              </p:cNvSpPr>
              <p:nvPr/>
            </p:nvSpPr>
            <p:spPr bwMode="blackGray">
              <a:xfrm>
                <a:off x="2592" y="2832"/>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52" name="Rectangle 24"/>
              <p:cNvSpPr>
                <a:spLocks noChangeArrowheads="1"/>
              </p:cNvSpPr>
              <p:nvPr/>
            </p:nvSpPr>
            <p:spPr bwMode="blackGray">
              <a:xfrm>
                <a:off x="2592" y="2928"/>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53" name="Rectangle 25"/>
              <p:cNvSpPr>
                <a:spLocks noChangeArrowheads="1"/>
              </p:cNvSpPr>
              <p:nvPr/>
            </p:nvSpPr>
            <p:spPr bwMode="blackGray">
              <a:xfrm>
                <a:off x="2688" y="2928"/>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54" name="Rectangle 26"/>
              <p:cNvSpPr>
                <a:spLocks noChangeArrowheads="1"/>
              </p:cNvSpPr>
              <p:nvPr/>
            </p:nvSpPr>
            <p:spPr bwMode="blackGray">
              <a:xfrm>
                <a:off x="2592" y="3024"/>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55" name="Rectangle 27"/>
              <p:cNvSpPr>
                <a:spLocks noChangeArrowheads="1"/>
              </p:cNvSpPr>
              <p:nvPr/>
            </p:nvSpPr>
            <p:spPr bwMode="blackGray">
              <a:xfrm>
                <a:off x="2688" y="3024"/>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56" name="Rectangle 28"/>
              <p:cNvSpPr>
                <a:spLocks noChangeArrowheads="1"/>
              </p:cNvSpPr>
              <p:nvPr/>
            </p:nvSpPr>
            <p:spPr bwMode="blackGray">
              <a:xfrm>
                <a:off x="2592" y="3120"/>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57" name="Rectangle 29"/>
              <p:cNvSpPr>
                <a:spLocks noChangeArrowheads="1"/>
              </p:cNvSpPr>
              <p:nvPr/>
            </p:nvSpPr>
            <p:spPr bwMode="blackGray">
              <a:xfrm>
                <a:off x="2496" y="2928"/>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58" name="Rectangle 30"/>
              <p:cNvSpPr>
                <a:spLocks noChangeArrowheads="1"/>
              </p:cNvSpPr>
              <p:nvPr/>
            </p:nvSpPr>
            <p:spPr bwMode="blackGray">
              <a:xfrm>
                <a:off x="2496" y="3024"/>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59" name="Rectangle 31"/>
              <p:cNvSpPr>
                <a:spLocks noChangeArrowheads="1"/>
              </p:cNvSpPr>
              <p:nvPr/>
            </p:nvSpPr>
            <p:spPr bwMode="blackGray">
              <a:xfrm>
                <a:off x="2496" y="3120"/>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60" name="Rectangle 32"/>
              <p:cNvSpPr>
                <a:spLocks noChangeArrowheads="1"/>
              </p:cNvSpPr>
              <p:nvPr/>
            </p:nvSpPr>
            <p:spPr bwMode="blackGray">
              <a:xfrm>
                <a:off x="2688" y="3120"/>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61" name="Rectangle 33"/>
              <p:cNvSpPr>
                <a:spLocks noChangeArrowheads="1"/>
              </p:cNvSpPr>
              <p:nvPr/>
            </p:nvSpPr>
            <p:spPr bwMode="blackGray">
              <a:xfrm>
                <a:off x="2784" y="3120"/>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62" name="Rectangle 34"/>
              <p:cNvSpPr>
                <a:spLocks noChangeArrowheads="1"/>
              </p:cNvSpPr>
              <p:nvPr/>
            </p:nvSpPr>
            <p:spPr bwMode="blackGray">
              <a:xfrm>
                <a:off x="2688" y="3216"/>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63" name="Rectangle 35"/>
              <p:cNvSpPr>
                <a:spLocks noChangeArrowheads="1"/>
              </p:cNvSpPr>
              <p:nvPr/>
            </p:nvSpPr>
            <p:spPr bwMode="blackGray">
              <a:xfrm>
                <a:off x="2592" y="3216"/>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64" name="Rectangle 36"/>
              <p:cNvSpPr>
                <a:spLocks noChangeArrowheads="1"/>
              </p:cNvSpPr>
              <p:nvPr/>
            </p:nvSpPr>
            <p:spPr bwMode="blackGray">
              <a:xfrm>
                <a:off x="2496" y="3216"/>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65" name="Rectangle 37"/>
              <p:cNvSpPr>
                <a:spLocks noChangeArrowheads="1"/>
              </p:cNvSpPr>
              <p:nvPr/>
            </p:nvSpPr>
            <p:spPr bwMode="blackGray">
              <a:xfrm>
                <a:off x="2400" y="3024"/>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66" name="Rectangle 38"/>
              <p:cNvSpPr>
                <a:spLocks noChangeArrowheads="1"/>
              </p:cNvSpPr>
              <p:nvPr/>
            </p:nvSpPr>
            <p:spPr bwMode="blackGray">
              <a:xfrm>
                <a:off x="2400" y="3120"/>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67" name="Rectangle 39"/>
              <p:cNvSpPr>
                <a:spLocks noChangeArrowheads="1"/>
              </p:cNvSpPr>
              <p:nvPr/>
            </p:nvSpPr>
            <p:spPr bwMode="blackGray">
              <a:xfrm>
                <a:off x="2400" y="3216"/>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68" name="Rectangle 40"/>
              <p:cNvSpPr>
                <a:spLocks noChangeArrowheads="1"/>
              </p:cNvSpPr>
              <p:nvPr/>
            </p:nvSpPr>
            <p:spPr bwMode="blackGray">
              <a:xfrm>
                <a:off x="2784" y="3024"/>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69" name="Rectangle 41"/>
              <p:cNvSpPr>
                <a:spLocks noChangeArrowheads="1"/>
              </p:cNvSpPr>
              <p:nvPr/>
            </p:nvSpPr>
            <p:spPr bwMode="blackGray">
              <a:xfrm>
                <a:off x="2592" y="3312"/>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70" name="Rectangle 42"/>
              <p:cNvSpPr>
                <a:spLocks noChangeArrowheads="1"/>
              </p:cNvSpPr>
              <p:nvPr/>
            </p:nvSpPr>
            <p:spPr bwMode="blackGray">
              <a:xfrm>
                <a:off x="2496" y="3312"/>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71" name="Rectangle 43"/>
              <p:cNvSpPr>
                <a:spLocks noChangeArrowheads="1"/>
              </p:cNvSpPr>
              <p:nvPr/>
            </p:nvSpPr>
            <p:spPr bwMode="blackGray">
              <a:xfrm>
                <a:off x="2400" y="3312"/>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grpSp>
        <p:sp>
          <p:nvSpPr>
            <p:cNvPr id="2019434" name="Rectangle 106"/>
            <p:cNvSpPr>
              <a:spLocks noChangeArrowheads="1"/>
            </p:cNvSpPr>
            <p:nvPr/>
          </p:nvSpPr>
          <p:spPr bwMode="blackGray">
            <a:xfrm>
              <a:off x="3995726" y="2967030"/>
              <a:ext cx="457200" cy="457200"/>
            </a:xfrm>
            <a:prstGeom prst="rect">
              <a:avLst/>
            </a:prstGeom>
            <a:noFill/>
            <a:ln w="28575" algn="ctr">
              <a:solidFill>
                <a:schemeClr val="folHlink"/>
              </a:solidFill>
              <a:miter lim="800000"/>
              <a:headEnd/>
              <a:tailEnd/>
            </a:ln>
            <a:effectLst/>
          </p:spPr>
          <p:txBody>
            <a:bodyPr wrap="none" anchor="ctr">
              <a:spAutoFit/>
            </a:bodyPr>
            <a:lstStyle/>
            <a:p>
              <a:endParaRPr lang="fr-FR"/>
            </a:p>
          </p:txBody>
        </p:sp>
        <p:sp>
          <p:nvSpPr>
            <p:cNvPr id="2019428" name="Freeform 100"/>
            <p:cNvSpPr>
              <a:spLocks/>
            </p:cNvSpPr>
            <p:nvPr/>
          </p:nvSpPr>
          <p:spPr bwMode="blackGray">
            <a:xfrm>
              <a:off x="4376726" y="3094030"/>
              <a:ext cx="838200" cy="406400"/>
            </a:xfrm>
            <a:custGeom>
              <a:avLst/>
              <a:gdLst/>
              <a:ahLst/>
              <a:cxnLst>
                <a:cxn ang="0">
                  <a:pos x="0" y="160"/>
                </a:cxn>
                <a:cxn ang="0">
                  <a:pos x="240" y="16"/>
                </a:cxn>
                <a:cxn ang="0">
                  <a:pos x="528" y="256"/>
                </a:cxn>
              </a:cxnLst>
              <a:rect l="0" t="0" r="r" b="b"/>
              <a:pathLst>
                <a:path w="528" h="256">
                  <a:moveTo>
                    <a:pt x="0" y="160"/>
                  </a:moveTo>
                  <a:cubicBezTo>
                    <a:pt x="76" y="80"/>
                    <a:pt x="152" y="0"/>
                    <a:pt x="240" y="16"/>
                  </a:cubicBezTo>
                  <a:cubicBezTo>
                    <a:pt x="328" y="32"/>
                    <a:pt x="428" y="144"/>
                    <a:pt x="528" y="256"/>
                  </a:cubicBezTo>
                </a:path>
              </a:pathLst>
            </a:custGeom>
            <a:noFill/>
            <a:ln w="19050" cap="flat" cmpd="sng">
              <a:solidFill>
                <a:schemeClr val="tx1"/>
              </a:solidFill>
              <a:prstDash val="solid"/>
              <a:round/>
              <a:headEnd type="none" w="med" len="med"/>
              <a:tailEnd type="triangle" w="med" len="med"/>
            </a:ln>
            <a:effectLst/>
          </p:spPr>
          <p:txBody>
            <a:bodyPr wrap="none" anchor="ctr">
              <a:spAutoFit/>
            </a:bodyPr>
            <a:lstStyle/>
            <a:p>
              <a:endParaRPr lang="fr-FR"/>
            </a:p>
          </p:txBody>
        </p:sp>
        <p:sp>
          <p:nvSpPr>
            <p:cNvPr id="2019432" name="Freeform 104"/>
            <p:cNvSpPr>
              <a:spLocks/>
            </p:cNvSpPr>
            <p:nvPr/>
          </p:nvSpPr>
          <p:spPr bwMode="blackGray">
            <a:xfrm>
              <a:off x="4224326" y="3119430"/>
              <a:ext cx="838200" cy="406400"/>
            </a:xfrm>
            <a:custGeom>
              <a:avLst/>
              <a:gdLst/>
              <a:ahLst/>
              <a:cxnLst>
                <a:cxn ang="0">
                  <a:pos x="0" y="160"/>
                </a:cxn>
                <a:cxn ang="0">
                  <a:pos x="240" y="16"/>
                </a:cxn>
                <a:cxn ang="0">
                  <a:pos x="528" y="256"/>
                </a:cxn>
              </a:cxnLst>
              <a:rect l="0" t="0" r="r" b="b"/>
              <a:pathLst>
                <a:path w="528" h="256">
                  <a:moveTo>
                    <a:pt x="0" y="160"/>
                  </a:moveTo>
                  <a:cubicBezTo>
                    <a:pt x="76" y="80"/>
                    <a:pt x="152" y="0"/>
                    <a:pt x="240" y="16"/>
                  </a:cubicBezTo>
                  <a:cubicBezTo>
                    <a:pt x="328" y="32"/>
                    <a:pt x="428" y="144"/>
                    <a:pt x="528" y="256"/>
                  </a:cubicBezTo>
                </a:path>
              </a:pathLst>
            </a:custGeom>
            <a:noFill/>
            <a:ln w="19050" cap="flat" cmpd="sng">
              <a:solidFill>
                <a:schemeClr val="tx1"/>
              </a:solidFill>
              <a:prstDash val="solid"/>
              <a:round/>
              <a:headEnd type="none" w="med" len="med"/>
              <a:tailEnd type="triangle" w="med" len="med"/>
            </a:ln>
            <a:effectLst/>
          </p:spPr>
          <p:txBody>
            <a:bodyPr wrap="none" anchor="ctr">
              <a:spAutoFit/>
            </a:bodyPr>
            <a:lstStyle/>
            <a:p>
              <a:endParaRPr lang="fr-FR"/>
            </a:p>
          </p:txBody>
        </p:sp>
        <p:sp>
          <p:nvSpPr>
            <p:cNvPr id="2019436" name="Oval 108"/>
            <p:cNvSpPr>
              <a:spLocks noChangeArrowheads="1"/>
            </p:cNvSpPr>
            <p:nvPr/>
          </p:nvSpPr>
          <p:spPr bwMode="blackGray">
            <a:xfrm>
              <a:off x="4186226" y="3157530"/>
              <a:ext cx="76200" cy="76200"/>
            </a:xfrm>
            <a:prstGeom prst="ellipse">
              <a:avLst/>
            </a:prstGeom>
            <a:solidFill>
              <a:schemeClr val="tx1"/>
            </a:solidFill>
            <a:ln w="19050" algn="ctr">
              <a:solidFill>
                <a:schemeClr val="tx1"/>
              </a:solidFill>
              <a:round/>
              <a:headEnd/>
              <a:tailEnd/>
            </a:ln>
            <a:effectLst/>
          </p:spPr>
          <p:txBody>
            <a:bodyPr wrap="none" anchor="ctr">
              <a:spAutoFit/>
            </a:bodyPr>
            <a:lstStyle/>
            <a:p>
              <a:endParaRPr lang="fr-FR"/>
            </a:p>
          </p:txBody>
        </p:sp>
        <p:grpSp>
          <p:nvGrpSpPr>
            <p:cNvPr id="5" name="Group 121"/>
            <p:cNvGrpSpPr>
              <a:grpSpLocks/>
            </p:cNvGrpSpPr>
            <p:nvPr/>
          </p:nvGrpSpPr>
          <p:grpSpPr bwMode="auto">
            <a:xfrm>
              <a:off x="4833926" y="3271830"/>
              <a:ext cx="762000" cy="762000"/>
              <a:chOff x="4752" y="2880"/>
              <a:chExt cx="480" cy="480"/>
            </a:xfrm>
          </p:grpSpPr>
          <p:grpSp>
            <p:nvGrpSpPr>
              <p:cNvPr id="6" name="Group 120"/>
              <p:cNvGrpSpPr>
                <a:grpSpLocks/>
              </p:cNvGrpSpPr>
              <p:nvPr/>
            </p:nvGrpSpPr>
            <p:grpSpPr bwMode="auto">
              <a:xfrm>
                <a:off x="4752" y="2880"/>
                <a:ext cx="480" cy="480"/>
                <a:chOff x="4752" y="2880"/>
                <a:chExt cx="480" cy="480"/>
              </a:xfrm>
            </p:grpSpPr>
            <p:grpSp>
              <p:nvGrpSpPr>
                <p:cNvPr id="7" name="Group 119"/>
                <p:cNvGrpSpPr>
                  <a:grpSpLocks/>
                </p:cNvGrpSpPr>
                <p:nvPr/>
              </p:nvGrpSpPr>
              <p:grpSpPr bwMode="auto">
                <a:xfrm>
                  <a:off x="4752" y="2880"/>
                  <a:ext cx="480" cy="480"/>
                  <a:chOff x="4752" y="2880"/>
                  <a:chExt cx="480" cy="480"/>
                </a:xfrm>
              </p:grpSpPr>
              <p:sp>
                <p:nvSpPr>
                  <p:cNvPr id="2019338" name="Rectangle 10"/>
                  <p:cNvSpPr>
                    <a:spLocks noChangeArrowheads="1"/>
                  </p:cNvSpPr>
                  <p:nvPr/>
                </p:nvSpPr>
                <p:spPr bwMode="blackGray">
                  <a:xfrm>
                    <a:off x="4944" y="3168"/>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40" name="Rectangle 12"/>
                  <p:cNvSpPr>
                    <a:spLocks noChangeArrowheads="1"/>
                  </p:cNvSpPr>
                  <p:nvPr/>
                </p:nvSpPr>
                <p:spPr bwMode="blackGray">
                  <a:xfrm>
                    <a:off x="4848" y="3072"/>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42" name="Rectangle 14"/>
                  <p:cNvSpPr>
                    <a:spLocks noChangeArrowheads="1"/>
                  </p:cNvSpPr>
                  <p:nvPr/>
                </p:nvSpPr>
                <p:spPr bwMode="blackGray">
                  <a:xfrm>
                    <a:off x="5040" y="3168"/>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47" name="Rectangle 19"/>
                  <p:cNvSpPr>
                    <a:spLocks noChangeArrowheads="1"/>
                  </p:cNvSpPr>
                  <p:nvPr/>
                </p:nvSpPr>
                <p:spPr bwMode="blackGray">
                  <a:xfrm>
                    <a:off x="4752" y="3072"/>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48" name="Rectangle 20"/>
                  <p:cNvSpPr>
                    <a:spLocks noChangeArrowheads="1"/>
                  </p:cNvSpPr>
                  <p:nvPr/>
                </p:nvSpPr>
                <p:spPr bwMode="blackGray">
                  <a:xfrm>
                    <a:off x="4752" y="3168"/>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46" name="Rectangle 18"/>
                  <p:cNvSpPr>
                    <a:spLocks noChangeArrowheads="1"/>
                  </p:cNvSpPr>
                  <p:nvPr/>
                </p:nvSpPr>
                <p:spPr bwMode="blackGray">
                  <a:xfrm>
                    <a:off x="4848" y="3264"/>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45" name="Rectangle 17"/>
                  <p:cNvSpPr>
                    <a:spLocks noChangeArrowheads="1"/>
                  </p:cNvSpPr>
                  <p:nvPr/>
                </p:nvSpPr>
                <p:spPr bwMode="blackGray">
                  <a:xfrm>
                    <a:off x="4944" y="3264"/>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44" name="Rectangle 16"/>
                  <p:cNvSpPr>
                    <a:spLocks noChangeArrowheads="1"/>
                  </p:cNvSpPr>
                  <p:nvPr/>
                </p:nvSpPr>
                <p:spPr bwMode="blackGray">
                  <a:xfrm>
                    <a:off x="5040" y="3264"/>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43" name="Rectangle 15"/>
                  <p:cNvSpPr>
                    <a:spLocks noChangeArrowheads="1"/>
                  </p:cNvSpPr>
                  <p:nvPr/>
                </p:nvSpPr>
                <p:spPr bwMode="blackGray">
                  <a:xfrm>
                    <a:off x="5136" y="3168"/>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50" name="Rectangle 22"/>
                  <p:cNvSpPr>
                    <a:spLocks noChangeArrowheads="1"/>
                  </p:cNvSpPr>
                  <p:nvPr/>
                </p:nvSpPr>
                <p:spPr bwMode="blackGray">
                  <a:xfrm>
                    <a:off x="5136" y="3072"/>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34" name="Rectangle 6"/>
                  <p:cNvSpPr>
                    <a:spLocks noChangeArrowheads="1"/>
                  </p:cNvSpPr>
                  <p:nvPr/>
                </p:nvSpPr>
                <p:spPr bwMode="blackGray">
                  <a:xfrm>
                    <a:off x="4944" y="2976"/>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35" name="Rectangle 7"/>
                  <p:cNvSpPr>
                    <a:spLocks noChangeArrowheads="1"/>
                  </p:cNvSpPr>
                  <p:nvPr/>
                </p:nvSpPr>
                <p:spPr bwMode="blackGray">
                  <a:xfrm>
                    <a:off x="5040" y="2976"/>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33" name="Rectangle 5"/>
                  <p:cNvSpPr>
                    <a:spLocks noChangeArrowheads="1"/>
                  </p:cNvSpPr>
                  <p:nvPr/>
                </p:nvSpPr>
                <p:spPr bwMode="blackGray">
                  <a:xfrm>
                    <a:off x="4944" y="2880"/>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39" name="Rectangle 11"/>
                  <p:cNvSpPr>
                    <a:spLocks noChangeArrowheads="1"/>
                  </p:cNvSpPr>
                  <p:nvPr/>
                </p:nvSpPr>
                <p:spPr bwMode="blackGray">
                  <a:xfrm>
                    <a:off x="4848" y="2976"/>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49" name="Rectangle 21"/>
                  <p:cNvSpPr>
                    <a:spLocks noChangeArrowheads="1"/>
                  </p:cNvSpPr>
                  <p:nvPr/>
                </p:nvSpPr>
                <p:spPr bwMode="blackGray">
                  <a:xfrm>
                    <a:off x="4752" y="3264"/>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grpSp>
            <p:sp>
              <p:nvSpPr>
                <p:cNvPr id="2019389" name="Rectangle 61"/>
                <p:cNvSpPr>
                  <a:spLocks noChangeArrowheads="1"/>
                </p:cNvSpPr>
                <p:nvPr/>
              </p:nvSpPr>
              <p:spPr bwMode="blackGray">
                <a:xfrm>
                  <a:off x="5040" y="2880"/>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grpSp>
          <p:sp>
            <p:nvSpPr>
              <p:cNvPr id="2019336" name="Rectangle 8"/>
              <p:cNvSpPr>
                <a:spLocks noChangeArrowheads="1"/>
              </p:cNvSpPr>
              <p:nvPr/>
            </p:nvSpPr>
            <p:spPr bwMode="blackGray">
              <a:xfrm>
                <a:off x="4944" y="3072"/>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37" name="Rectangle 9"/>
              <p:cNvSpPr>
                <a:spLocks noChangeArrowheads="1"/>
              </p:cNvSpPr>
              <p:nvPr/>
            </p:nvSpPr>
            <p:spPr bwMode="blackGray">
              <a:xfrm>
                <a:off x="5040" y="3072"/>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sp>
            <p:nvSpPr>
              <p:cNvPr id="2019341" name="Rectangle 13"/>
              <p:cNvSpPr>
                <a:spLocks noChangeArrowheads="1"/>
              </p:cNvSpPr>
              <p:nvPr/>
            </p:nvSpPr>
            <p:spPr bwMode="blackGray">
              <a:xfrm>
                <a:off x="4848" y="3168"/>
                <a:ext cx="96" cy="96"/>
              </a:xfrm>
              <a:prstGeom prst="rect">
                <a:avLst/>
              </a:prstGeom>
              <a:noFill/>
              <a:ln w="19050" algn="ctr">
                <a:solidFill>
                  <a:schemeClr val="tx1"/>
                </a:solidFill>
                <a:miter lim="800000"/>
                <a:headEnd/>
                <a:tailEnd/>
              </a:ln>
              <a:effectLst/>
            </p:spPr>
            <p:txBody>
              <a:bodyPr wrap="none" anchor="ctr">
                <a:spAutoFit/>
              </a:bodyPr>
              <a:lstStyle/>
              <a:p>
                <a:endParaRPr lang="fr-FR"/>
              </a:p>
            </p:txBody>
          </p:sp>
        </p:grpSp>
        <p:sp>
          <p:nvSpPr>
            <p:cNvPr id="2019431" name="Freeform 103"/>
            <p:cNvSpPr>
              <a:spLocks/>
            </p:cNvSpPr>
            <p:nvPr/>
          </p:nvSpPr>
          <p:spPr bwMode="blackGray">
            <a:xfrm>
              <a:off x="4376726" y="2941630"/>
              <a:ext cx="838200" cy="406400"/>
            </a:xfrm>
            <a:custGeom>
              <a:avLst/>
              <a:gdLst/>
              <a:ahLst/>
              <a:cxnLst>
                <a:cxn ang="0">
                  <a:pos x="0" y="160"/>
                </a:cxn>
                <a:cxn ang="0">
                  <a:pos x="240" y="16"/>
                </a:cxn>
                <a:cxn ang="0">
                  <a:pos x="528" y="256"/>
                </a:cxn>
              </a:cxnLst>
              <a:rect l="0" t="0" r="r" b="b"/>
              <a:pathLst>
                <a:path w="528" h="256">
                  <a:moveTo>
                    <a:pt x="0" y="160"/>
                  </a:moveTo>
                  <a:cubicBezTo>
                    <a:pt x="76" y="80"/>
                    <a:pt x="152" y="0"/>
                    <a:pt x="240" y="16"/>
                  </a:cubicBezTo>
                  <a:cubicBezTo>
                    <a:pt x="328" y="32"/>
                    <a:pt x="428" y="144"/>
                    <a:pt x="528" y="256"/>
                  </a:cubicBezTo>
                </a:path>
              </a:pathLst>
            </a:custGeom>
            <a:noFill/>
            <a:ln w="19050" cap="flat" cmpd="sng">
              <a:solidFill>
                <a:schemeClr val="tx1"/>
              </a:solidFill>
              <a:prstDash val="solid"/>
              <a:round/>
              <a:headEnd type="none" w="med" len="med"/>
              <a:tailEnd type="triangle" w="med" len="med"/>
            </a:ln>
            <a:effectLst/>
          </p:spPr>
          <p:txBody>
            <a:bodyPr wrap="none" anchor="ctr">
              <a:spAutoFit/>
            </a:bodyPr>
            <a:lstStyle/>
            <a:p>
              <a:endParaRPr lang="fr-F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Connecteur droit avec flèche 23"/>
          <p:cNvCxnSpPr>
            <a:stCxn id="7" idx="2"/>
            <a:endCxn id="19" idx="0"/>
          </p:cNvCxnSpPr>
          <p:nvPr/>
        </p:nvCxnSpPr>
        <p:spPr>
          <a:xfrm rot="16200000" flipH="1">
            <a:off x="3429687" y="982034"/>
            <a:ext cx="2202436" cy="4691760"/>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p:txBody>
          <a:bodyPr/>
          <a:lstStyle/>
          <a:p>
            <a:r>
              <a:rPr lang="en-US" dirty="0" smtClean="0"/>
              <a:t>Overview</a:t>
            </a:r>
            <a:endParaRPr lang="fr-FR" dirty="0"/>
          </a:p>
        </p:txBody>
      </p:sp>
      <p:sp>
        <p:nvSpPr>
          <p:cNvPr id="4" name="ZoneTexte 3"/>
          <p:cNvSpPr txBox="1"/>
          <p:nvPr/>
        </p:nvSpPr>
        <p:spPr>
          <a:xfrm>
            <a:off x="857224" y="3929066"/>
            <a:ext cx="1788759" cy="646331"/>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en-US" dirty="0" smtClean="0"/>
              <a:t>Texture synthesis</a:t>
            </a:r>
          </a:p>
          <a:p>
            <a:pPr algn="ctr"/>
            <a:r>
              <a:rPr lang="en-US" dirty="0" smtClean="0"/>
              <a:t>on surface</a:t>
            </a:r>
            <a:endParaRPr lang="fr-FR" dirty="0"/>
          </a:p>
        </p:txBody>
      </p:sp>
      <p:sp>
        <p:nvSpPr>
          <p:cNvPr id="5" name="ZoneTexte 4"/>
          <p:cNvSpPr txBox="1"/>
          <p:nvPr/>
        </p:nvSpPr>
        <p:spPr>
          <a:xfrm>
            <a:off x="4572000" y="2500306"/>
            <a:ext cx="1771511" cy="646331"/>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en-US" dirty="0" smtClean="0"/>
              <a:t>Run-time </a:t>
            </a:r>
          </a:p>
          <a:p>
            <a:pPr algn="ctr"/>
            <a:r>
              <a:rPr lang="en-US" dirty="0" smtClean="0"/>
              <a:t>texture synthesis</a:t>
            </a:r>
            <a:endParaRPr lang="fr-FR" dirty="0"/>
          </a:p>
        </p:txBody>
      </p:sp>
      <p:sp>
        <p:nvSpPr>
          <p:cNvPr id="6" name="ZoneTexte 5"/>
          <p:cNvSpPr txBox="1"/>
          <p:nvPr/>
        </p:nvSpPr>
        <p:spPr>
          <a:xfrm>
            <a:off x="3500430" y="5429264"/>
            <a:ext cx="2279663"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dirty="0" smtClean="0"/>
              <a:t>Solid texture synthesis</a:t>
            </a:r>
            <a:endParaRPr lang="fr-FR" dirty="0"/>
          </a:p>
        </p:txBody>
      </p:sp>
      <p:sp>
        <p:nvSpPr>
          <p:cNvPr id="7" name="ZoneTexte 6"/>
          <p:cNvSpPr txBox="1"/>
          <p:nvPr/>
        </p:nvSpPr>
        <p:spPr>
          <a:xfrm>
            <a:off x="1142976" y="1857364"/>
            <a:ext cx="2084097" cy="369332"/>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r>
              <a:rPr lang="en-US" dirty="0" smtClean="0"/>
              <a:t>2D texture synthesis</a:t>
            </a:r>
            <a:endParaRPr lang="fr-FR" dirty="0"/>
          </a:p>
        </p:txBody>
      </p:sp>
      <p:sp>
        <p:nvSpPr>
          <p:cNvPr id="8" name="ZoneTexte 7"/>
          <p:cNvSpPr txBox="1"/>
          <p:nvPr/>
        </p:nvSpPr>
        <p:spPr>
          <a:xfrm>
            <a:off x="6357950" y="1500174"/>
            <a:ext cx="1771511" cy="646331"/>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pPr algn="ctr"/>
            <a:r>
              <a:rPr lang="en-US" dirty="0" smtClean="0"/>
              <a:t>Dynamic</a:t>
            </a:r>
          </a:p>
          <a:p>
            <a:pPr algn="ctr"/>
            <a:r>
              <a:rPr lang="en-US" dirty="0" smtClean="0"/>
              <a:t>texture synthesis</a:t>
            </a:r>
            <a:endParaRPr lang="fr-FR" dirty="0"/>
          </a:p>
        </p:txBody>
      </p:sp>
      <p:cxnSp>
        <p:nvCxnSpPr>
          <p:cNvPr id="10" name="Connecteur droit avec flèche 9"/>
          <p:cNvCxnSpPr>
            <a:stCxn id="7" idx="3"/>
            <a:endCxn id="5" idx="0"/>
          </p:cNvCxnSpPr>
          <p:nvPr/>
        </p:nvCxnSpPr>
        <p:spPr>
          <a:xfrm>
            <a:off x="3227073" y="2042030"/>
            <a:ext cx="2230683" cy="458276"/>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a:stCxn id="7" idx="2"/>
            <a:endCxn id="4" idx="0"/>
          </p:cNvCxnSpPr>
          <p:nvPr/>
        </p:nvCxnSpPr>
        <p:spPr>
          <a:xfrm rot="5400000">
            <a:off x="1117130" y="2861171"/>
            <a:ext cx="1702370" cy="433421"/>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a:stCxn id="4" idx="3"/>
            <a:endCxn id="5" idx="1"/>
          </p:cNvCxnSpPr>
          <p:nvPr/>
        </p:nvCxnSpPr>
        <p:spPr>
          <a:xfrm flipV="1">
            <a:off x="2645983" y="2823472"/>
            <a:ext cx="1926017" cy="1428760"/>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a:stCxn id="7" idx="3"/>
            <a:endCxn id="8" idx="1"/>
          </p:cNvCxnSpPr>
          <p:nvPr/>
        </p:nvCxnSpPr>
        <p:spPr>
          <a:xfrm flipV="1">
            <a:off x="3227073" y="1823340"/>
            <a:ext cx="3130877" cy="218690"/>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a:stCxn id="5" idx="3"/>
            <a:endCxn id="8" idx="2"/>
          </p:cNvCxnSpPr>
          <p:nvPr/>
        </p:nvCxnSpPr>
        <p:spPr>
          <a:xfrm flipV="1">
            <a:off x="6343511" y="2146505"/>
            <a:ext cx="900195" cy="676967"/>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onnecteur droit avec flèche 27"/>
          <p:cNvCxnSpPr>
            <a:stCxn id="4" idx="3"/>
            <a:endCxn id="6" idx="0"/>
          </p:cNvCxnSpPr>
          <p:nvPr/>
        </p:nvCxnSpPr>
        <p:spPr>
          <a:xfrm>
            <a:off x="2645983" y="4252232"/>
            <a:ext cx="1994279" cy="1177032"/>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Connecteur droit avec flèche 30"/>
          <p:cNvCxnSpPr>
            <a:stCxn id="5" idx="2"/>
            <a:endCxn id="6" idx="0"/>
          </p:cNvCxnSpPr>
          <p:nvPr/>
        </p:nvCxnSpPr>
        <p:spPr>
          <a:xfrm rot="5400000">
            <a:off x="3907696" y="3879203"/>
            <a:ext cx="2282627" cy="817494"/>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Connecteur droit avec flèche 33"/>
          <p:cNvCxnSpPr>
            <a:stCxn id="7" idx="2"/>
            <a:endCxn id="6" idx="0"/>
          </p:cNvCxnSpPr>
          <p:nvPr/>
        </p:nvCxnSpPr>
        <p:spPr>
          <a:xfrm rot="16200000" flipH="1">
            <a:off x="1811359" y="2600361"/>
            <a:ext cx="3202568" cy="2455237"/>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Connecteur droit avec flèche 60"/>
          <p:cNvCxnSpPr>
            <a:stCxn id="6" idx="0"/>
            <a:endCxn id="5" idx="2"/>
          </p:cNvCxnSpPr>
          <p:nvPr/>
        </p:nvCxnSpPr>
        <p:spPr>
          <a:xfrm rot="5400000" flipH="1" flipV="1">
            <a:off x="3907696" y="3879204"/>
            <a:ext cx="2282627" cy="817494"/>
          </a:xfrm>
          <a:prstGeom prst="straightConnector1">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Connecteur droit avec flèche 61"/>
          <p:cNvCxnSpPr>
            <a:stCxn id="4" idx="3"/>
            <a:endCxn id="6" idx="0"/>
          </p:cNvCxnSpPr>
          <p:nvPr/>
        </p:nvCxnSpPr>
        <p:spPr>
          <a:xfrm>
            <a:off x="2645983" y="4252232"/>
            <a:ext cx="1994279" cy="1177032"/>
          </a:xfrm>
          <a:prstGeom prst="straightConnector1">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Connecteur droit avec flèche 66"/>
          <p:cNvCxnSpPr>
            <a:stCxn id="7" idx="2"/>
            <a:endCxn id="4" idx="0"/>
          </p:cNvCxnSpPr>
          <p:nvPr/>
        </p:nvCxnSpPr>
        <p:spPr>
          <a:xfrm rot="5400000">
            <a:off x="1117130" y="2861171"/>
            <a:ext cx="1702370" cy="433421"/>
          </a:xfrm>
          <a:prstGeom prst="straightConnector1">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ZoneTexte 18"/>
          <p:cNvSpPr txBox="1"/>
          <p:nvPr/>
        </p:nvSpPr>
        <p:spPr>
          <a:xfrm>
            <a:off x="5857884" y="4429132"/>
            <a:ext cx="2037802"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dirty="0" smtClean="0"/>
              <a:t>Geometry synthesis</a:t>
            </a:r>
            <a:endParaRPr lang="fr-FR" dirty="0"/>
          </a:p>
        </p:txBody>
      </p:sp>
      <p:cxnSp>
        <p:nvCxnSpPr>
          <p:cNvPr id="22" name="Connecteur droit avec flèche 21"/>
          <p:cNvCxnSpPr>
            <a:stCxn id="5" idx="2"/>
            <a:endCxn id="19" idx="0"/>
          </p:cNvCxnSpPr>
          <p:nvPr/>
        </p:nvCxnSpPr>
        <p:spPr>
          <a:xfrm rot="16200000" flipH="1">
            <a:off x="5526023" y="3078369"/>
            <a:ext cx="1282495" cy="1419029"/>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a:stCxn id="5" idx="2"/>
            <a:endCxn id="19" idx="0"/>
          </p:cNvCxnSpPr>
          <p:nvPr/>
        </p:nvCxnSpPr>
        <p:spPr>
          <a:xfrm rot="16200000" flipH="1">
            <a:off x="5526023" y="3078369"/>
            <a:ext cx="1282495" cy="1419029"/>
          </a:xfrm>
          <a:prstGeom prst="straightConnector1">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hartbndry.wmv">
            <a:hlinkClick r:id="" action="ppaction://media"/>
          </p:cNvPr>
          <p:cNvPicPr>
            <a:picLocks noGrp="1" noRot="1" noChangeAspect="1"/>
          </p:cNvPicPr>
          <p:nvPr>
            <p:ph idx="1"/>
            <a:videoFile r:link="rId1"/>
          </p:nvPr>
        </p:nvPicPr>
        <p:blipFill>
          <a:blip r:embed="rId3"/>
          <a:stretch>
            <a:fillRect/>
          </a:stretch>
        </p:blipFill>
        <p:spPr>
          <a:xfrm>
            <a:off x="1571604" y="1143016"/>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8658" name="Rectangle 2"/>
          <p:cNvSpPr>
            <a:spLocks noGrp="1" noChangeArrowheads="1"/>
          </p:cNvSpPr>
          <p:nvPr>
            <p:ph type="title"/>
          </p:nvPr>
        </p:nvSpPr>
        <p:spPr/>
        <p:txBody>
          <a:bodyPr/>
          <a:lstStyle/>
          <a:p>
            <a:r>
              <a:rPr lang="en-US" dirty="0"/>
              <a:t>Triangles as </a:t>
            </a:r>
            <a:r>
              <a:rPr lang="en-US" dirty="0" smtClean="0"/>
              <a:t>Patches (3/4)</a:t>
            </a:r>
            <a:endParaRPr lang="en-US" dirty="0"/>
          </a:p>
        </p:txBody>
      </p:sp>
      <p:sp>
        <p:nvSpPr>
          <p:cNvPr id="838659" name="Rectangle 3"/>
          <p:cNvSpPr>
            <a:spLocks noGrp="1" noChangeArrowheads="1"/>
          </p:cNvSpPr>
          <p:nvPr>
            <p:ph type="body" idx="1"/>
          </p:nvPr>
        </p:nvSpPr>
        <p:spPr>
          <a:xfrm>
            <a:off x="233363" y="1682750"/>
            <a:ext cx="8767793" cy="4818084"/>
          </a:xfrm>
        </p:spPr>
        <p:txBody>
          <a:bodyPr>
            <a:normAutofit fontScale="77500" lnSpcReduction="20000"/>
          </a:bodyPr>
          <a:lstStyle/>
          <a:p>
            <a:pPr>
              <a:lnSpc>
                <a:spcPct val="100000"/>
              </a:lnSpc>
              <a:buNone/>
            </a:pPr>
            <a:r>
              <a:rPr lang="en-US" b="1" i="1" dirty="0" smtClean="0"/>
              <a:t>“</a:t>
            </a:r>
            <a:r>
              <a:rPr lang="en-US" sz="3200" b="1" i="1" smtClean="0"/>
              <a:t>Lapped </a:t>
            </a:r>
            <a:r>
              <a:rPr lang="en-US" sz="3200" b="1" i="1" smtClean="0"/>
              <a:t>Textures”</a:t>
            </a:r>
            <a:endParaRPr lang="en-US" sz="3200" b="1" i="1" dirty="0" smtClean="0"/>
          </a:p>
          <a:p>
            <a:pPr>
              <a:lnSpc>
                <a:spcPct val="100000"/>
              </a:lnSpc>
              <a:buNone/>
            </a:pPr>
            <a:r>
              <a:rPr lang="en-US" dirty="0" err="1" smtClean="0"/>
              <a:t>Praun</a:t>
            </a:r>
            <a:r>
              <a:rPr lang="en-US" dirty="0" smtClean="0"/>
              <a:t>, </a:t>
            </a:r>
            <a:r>
              <a:rPr lang="fr-FR" dirty="0" err="1" smtClean="0"/>
              <a:t>Finkelstein</a:t>
            </a:r>
            <a:r>
              <a:rPr lang="en-US" dirty="0" smtClean="0"/>
              <a:t> and Hoppe, SIGGRAPH 2000</a:t>
            </a:r>
            <a:endParaRPr lang="en-US" sz="3200" dirty="0" smtClean="0"/>
          </a:p>
          <a:p>
            <a:pPr>
              <a:lnSpc>
                <a:spcPct val="100000"/>
              </a:lnSpc>
              <a:buNone/>
            </a:pPr>
            <a:endParaRPr lang="en-US" b="1" i="1" dirty="0" smtClean="0"/>
          </a:p>
          <a:p>
            <a:pPr>
              <a:lnSpc>
                <a:spcPct val="100000"/>
              </a:lnSpc>
              <a:buNone/>
            </a:pPr>
            <a:r>
              <a:rPr lang="en-US" sz="3200" b="1" i="1" dirty="0" smtClean="0"/>
              <a:t>“</a:t>
            </a:r>
            <a:r>
              <a:rPr lang="en-US" sz="3200" b="1" i="1" dirty="0"/>
              <a:t>Hierarchical Pattern Mapping”</a:t>
            </a:r>
          </a:p>
          <a:p>
            <a:pPr>
              <a:lnSpc>
                <a:spcPct val="100000"/>
              </a:lnSpc>
              <a:buNone/>
            </a:pPr>
            <a:r>
              <a:rPr lang="en-US" sz="3200" dirty="0" err="1"/>
              <a:t>Soler</a:t>
            </a:r>
            <a:r>
              <a:rPr lang="en-US" sz="3200" dirty="0"/>
              <a:t>, </a:t>
            </a:r>
            <a:r>
              <a:rPr lang="en-US" sz="3200" dirty="0" err="1"/>
              <a:t>Cani</a:t>
            </a:r>
            <a:r>
              <a:rPr lang="en-US" sz="3200" dirty="0"/>
              <a:t>, </a:t>
            </a:r>
            <a:r>
              <a:rPr lang="en-US" sz="3200" dirty="0" err="1"/>
              <a:t>Angelidis</a:t>
            </a:r>
            <a:r>
              <a:rPr lang="en-US" sz="3200" dirty="0"/>
              <a:t>, SIGGRAPH </a:t>
            </a:r>
            <a:r>
              <a:rPr lang="en-US" sz="3200" dirty="0" smtClean="0"/>
              <a:t>2002</a:t>
            </a:r>
          </a:p>
          <a:p>
            <a:pPr>
              <a:lnSpc>
                <a:spcPct val="100000"/>
              </a:lnSpc>
            </a:pPr>
            <a:endParaRPr lang="en-US" dirty="0" smtClean="0"/>
          </a:p>
          <a:p>
            <a:pPr>
              <a:lnSpc>
                <a:spcPct val="100000"/>
              </a:lnSpc>
              <a:buNone/>
            </a:pPr>
            <a:r>
              <a:rPr lang="en-US" b="1" i="1" dirty="0" smtClean="0"/>
              <a:t>“Fast Texture Synthesis on Arbitrary Meshes “</a:t>
            </a:r>
            <a:endParaRPr lang="en-US" sz="3200" b="1" i="1" dirty="0" smtClean="0"/>
          </a:p>
          <a:p>
            <a:pPr>
              <a:lnSpc>
                <a:spcPct val="100000"/>
              </a:lnSpc>
              <a:buNone/>
            </a:pPr>
            <a:r>
              <a:rPr lang="sv-SE" dirty="0" smtClean="0"/>
              <a:t>Sebastian Magda, David J. Kriegman , EGSR 2003</a:t>
            </a:r>
            <a:endParaRPr lang="en-US" sz="3200" dirty="0"/>
          </a:p>
          <a:p>
            <a:pPr>
              <a:lnSpc>
                <a:spcPct val="100000"/>
              </a:lnSpc>
            </a:pPr>
            <a:endParaRPr lang="en-US" sz="3200" dirty="0" smtClean="0"/>
          </a:p>
          <a:p>
            <a:pPr>
              <a:lnSpc>
                <a:spcPct val="100000"/>
              </a:lnSpc>
              <a:buNone/>
            </a:pPr>
            <a:r>
              <a:rPr lang="en-US" b="1" i="1" dirty="0" smtClean="0"/>
              <a:t>“Interactive Texture Synthesis on Surfaces using Jump Maps”</a:t>
            </a:r>
          </a:p>
          <a:p>
            <a:pPr>
              <a:lnSpc>
                <a:spcPct val="100000"/>
              </a:lnSpc>
              <a:buNone/>
            </a:pPr>
            <a:r>
              <a:rPr lang="en-US" dirty="0" err="1" smtClean="0"/>
              <a:t>Zelinka</a:t>
            </a:r>
            <a:r>
              <a:rPr lang="en-US" dirty="0" smtClean="0"/>
              <a:t> and Garland, EGSR 2003</a:t>
            </a:r>
            <a:endParaRPr lang="en-US" sz="3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826" name="Rectangle 2"/>
          <p:cNvSpPr>
            <a:spLocks noGrp="1" noChangeArrowheads="1"/>
          </p:cNvSpPr>
          <p:nvPr>
            <p:ph type="title"/>
          </p:nvPr>
        </p:nvSpPr>
        <p:spPr>
          <a:xfrm>
            <a:off x="457200" y="-24"/>
            <a:ext cx="8229600" cy="1143000"/>
          </a:xfrm>
        </p:spPr>
        <p:txBody>
          <a:bodyPr/>
          <a:lstStyle/>
          <a:p>
            <a:r>
              <a:rPr lang="en-US" dirty="0"/>
              <a:t>Face Clusters</a:t>
            </a:r>
          </a:p>
        </p:txBody>
      </p:sp>
      <p:pic>
        <p:nvPicPr>
          <p:cNvPr id="1026" name="Picture 2"/>
          <p:cNvPicPr>
            <a:picLocks noChangeAspect="1" noChangeArrowheads="1"/>
          </p:cNvPicPr>
          <p:nvPr/>
        </p:nvPicPr>
        <p:blipFill>
          <a:blip r:embed="rId3"/>
          <a:srcRect/>
          <a:stretch>
            <a:fillRect/>
          </a:stretch>
        </p:blipFill>
        <p:spPr bwMode="auto">
          <a:xfrm>
            <a:off x="485106" y="1515795"/>
            <a:ext cx="2462203" cy="2456063"/>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6128708" y="1515795"/>
            <a:ext cx="2458810" cy="2452678"/>
          </a:xfrm>
          <a:prstGeom prst="rect">
            <a:avLst/>
          </a:prstGeom>
          <a:noFill/>
          <a:ln w="9525">
            <a:noFill/>
            <a:miter lim="800000"/>
            <a:headEnd/>
            <a:tailEnd/>
          </a:ln>
          <a:effectLst/>
        </p:spPr>
      </p:pic>
      <p:pic>
        <p:nvPicPr>
          <p:cNvPr id="5" name="Image 4" descr="1.png"/>
          <p:cNvPicPr>
            <a:picLocks noChangeAspect="1"/>
          </p:cNvPicPr>
          <p:nvPr/>
        </p:nvPicPr>
        <p:blipFill>
          <a:blip r:embed="rId5"/>
          <a:stretch>
            <a:fillRect/>
          </a:stretch>
        </p:blipFill>
        <p:spPr>
          <a:xfrm>
            <a:off x="3259648" y="1500174"/>
            <a:ext cx="2500330" cy="2526928"/>
          </a:xfrm>
          <a:prstGeom prst="rect">
            <a:avLst/>
          </a:prstGeom>
        </p:spPr>
      </p:pic>
      <p:grpSp>
        <p:nvGrpSpPr>
          <p:cNvPr id="8" name="Groupe 7"/>
          <p:cNvGrpSpPr/>
          <p:nvPr/>
        </p:nvGrpSpPr>
        <p:grpSpPr>
          <a:xfrm>
            <a:off x="2484454" y="4357694"/>
            <a:ext cx="4230686" cy="2226720"/>
            <a:chOff x="2484454" y="4357694"/>
            <a:chExt cx="4230686" cy="2226720"/>
          </a:xfrm>
        </p:grpSpPr>
        <p:sp>
          <p:nvSpPr>
            <p:cNvPr id="6" name="ZoneTexte 5"/>
            <p:cNvSpPr txBox="1"/>
            <p:nvPr/>
          </p:nvSpPr>
          <p:spPr>
            <a:xfrm>
              <a:off x="3857620" y="6215082"/>
              <a:ext cx="1079526" cy="369332"/>
            </a:xfrm>
            <a:prstGeom prst="rect">
              <a:avLst/>
            </a:prstGeom>
            <a:noFill/>
          </p:spPr>
          <p:txBody>
            <a:bodyPr wrap="none" rtlCol="0">
              <a:spAutoFit/>
            </a:bodyPr>
            <a:lstStyle/>
            <a:p>
              <a:r>
                <a:rPr lang="en-US" dirty="0" smtClean="0"/>
                <a:t>Hierarchy</a:t>
              </a:r>
              <a:endParaRPr lang="fr-FR" dirty="0"/>
            </a:p>
          </p:txBody>
        </p:sp>
        <p:pic>
          <p:nvPicPr>
            <p:cNvPr id="7" name="Picture 4" descr="soler_02"/>
            <p:cNvPicPr>
              <a:picLocks noChangeAspect="1" noChangeArrowheads="1"/>
            </p:cNvPicPr>
            <p:nvPr/>
          </p:nvPicPr>
          <p:blipFill>
            <a:blip r:embed="rId6" cstate="print"/>
            <a:srcRect/>
            <a:stretch>
              <a:fillRect/>
            </a:stretch>
          </p:blipFill>
          <p:spPr bwMode="auto">
            <a:xfrm>
              <a:off x="2484454" y="4357694"/>
              <a:ext cx="4230686" cy="188995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82" name="Rectangle 2"/>
          <p:cNvSpPr>
            <a:spLocks noGrp="1" noChangeArrowheads="1"/>
          </p:cNvSpPr>
          <p:nvPr>
            <p:ph type="title"/>
          </p:nvPr>
        </p:nvSpPr>
        <p:spPr>
          <a:xfrm>
            <a:off x="457200" y="-24"/>
            <a:ext cx="8229600" cy="1143000"/>
          </a:xfrm>
        </p:spPr>
        <p:txBody>
          <a:bodyPr/>
          <a:lstStyle/>
          <a:p>
            <a:r>
              <a:rPr lang="en-US" dirty="0"/>
              <a:t>Results</a:t>
            </a:r>
          </a:p>
        </p:txBody>
      </p:sp>
      <p:pic>
        <p:nvPicPr>
          <p:cNvPr id="839684" name="Picture 4" descr="soler_01"/>
          <p:cNvPicPr>
            <a:picLocks noChangeAspect="1" noChangeArrowheads="1"/>
          </p:cNvPicPr>
          <p:nvPr/>
        </p:nvPicPr>
        <p:blipFill>
          <a:blip r:embed="rId3"/>
          <a:srcRect b="19511"/>
          <a:stretch>
            <a:fillRect/>
          </a:stretch>
        </p:blipFill>
        <p:spPr bwMode="auto">
          <a:xfrm>
            <a:off x="1731963" y="1142984"/>
            <a:ext cx="5621337" cy="5494337"/>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130" name="Rectangle 2"/>
          <p:cNvSpPr>
            <a:spLocks noGrp="1" noChangeArrowheads="1"/>
          </p:cNvSpPr>
          <p:nvPr>
            <p:ph type="title"/>
          </p:nvPr>
        </p:nvSpPr>
        <p:spPr/>
        <p:txBody>
          <a:bodyPr/>
          <a:lstStyle/>
          <a:p>
            <a:r>
              <a:rPr lang="en-US"/>
              <a:t>Mesh Quilting</a:t>
            </a:r>
          </a:p>
        </p:txBody>
      </p:sp>
      <p:pic>
        <p:nvPicPr>
          <p:cNvPr id="816131" name="Picture 3" descr="zhou_03"/>
          <p:cNvPicPr>
            <a:picLocks noChangeAspect="1" noChangeArrowheads="1"/>
          </p:cNvPicPr>
          <p:nvPr/>
        </p:nvPicPr>
        <p:blipFill>
          <a:blip r:embed="rId3"/>
          <a:srcRect/>
          <a:stretch>
            <a:fillRect/>
          </a:stretch>
        </p:blipFill>
        <p:spPr bwMode="auto">
          <a:xfrm>
            <a:off x="949325" y="1349375"/>
            <a:ext cx="7327900" cy="5316538"/>
          </a:xfrm>
          <a:prstGeom prst="rect">
            <a:avLst/>
          </a:prstGeom>
          <a:noFill/>
        </p:spPr>
      </p:pic>
      <p:sp>
        <p:nvSpPr>
          <p:cNvPr id="4" name="Rectangle 3"/>
          <p:cNvSpPr txBox="1">
            <a:spLocks noChangeArrowheads="1"/>
          </p:cNvSpPr>
          <p:nvPr/>
        </p:nvSpPr>
        <p:spPr>
          <a:xfrm>
            <a:off x="1766898" y="5643578"/>
            <a:ext cx="5591184" cy="1143008"/>
          </a:xfrm>
          <a:prstGeom prst="rect">
            <a:avLst/>
          </a:prstGeom>
          <a:solidFill>
            <a:schemeClr val="bg1"/>
          </a:solid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000" b="1" i="1" u="none" strike="noStrike" kern="1200" cap="none" spc="0" normalizeH="0" baseline="0" noProof="0" dirty="0" smtClean="0">
                <a:ln>
                  <a:noFill/>
                </a:ln>
                <a:solidFill>
                  <a:schemeClr val="tx1"/>
                </a:solidFill>
                <a:effectLst/>
                <a:uLnTx/>
                <a:uFillTx/>
                <a:latin typeface="+mn-lt"/>
                <a:ea typeface="+mn-ea"/>
                <a:cs typeface="+mn-cs"/>
              </a:rPr>
              <a:t>“Mesh Quilting for Geometric Texture Synthesis”</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Zhou, Huang, Wang, Tong, </a:t>
            </a:r>
            <a:r>
              <a:rPr kumimoji="0" lang="en-US" sz="2000" b="0" i="0" u="none" strike="noStrike" kern="1200" cap="none" spc="0" normalizeH="0" baseline="0" noProof="0" dirty="0" err="1" smtClean="0">
                <a:ln>
                  <a:noFill/>
                </a:ln>
                <a:solidFill>
                  <a:schemeClr val="tx1"/>
                </a:solidFill>
                <a:effectLst/>
                <a:uLnTx/>
                <a:uFillTx/>
                <a:latin typeface="+mn-lt"/>
                <a:ea typeface="+mn-ea"/>
                <a:cs typeface="+mn-cs"/>
              </a:rPr>
              <a:t>Desbrun</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mn-lt"/>
                <a:ea typeface="+mn-ea"/>
                <a:cs typeface="+mn-cs"/>
              </a:rPr>
              <a:t>Guo</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SIGGRAPH 2006</a:t>
            </a:r>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Solid Textures by Example  (4/4)</a:t>
            </a:r>
            <a:endParaRPr lang="fr-FR" dirty="0"/>
          </a:p>
        </p:txBody>
      </p:sp>
      <p:sp>
        <p:nvSpPr>
          <p:cNvPr id="3" name="Espace réservé du contenu 2"/>
          <p:cNvSpPr>
            <a:spLocks noGrp="1"/>
          </p:cNvSpPr>
          <p:nvPr>
            <p:ph idx="1"/>
          </p:nvPr>
        </p:nvSpPr>
        <p:spPr/>
        <p:txBody>
          <a:bodyPr>
            <a:normAutofit/>
          </a:bodyPr>
          <a:lstStyle/>
          <a:p>
            <a:pPr>
              <a:buNone/>
            </a:pPr>
            <a:r>
              <a:rPr lang="en-US" sz="2400" u="sng" dirty="0" smtClean="0"/>
              <a:t>Pioneers</a:t>
            </a:r>
            <a:r>
              <a:rPr lang="en-US" sz="2400" dirty="0" smtClean="0"/>
              <a:t>: </a:t>
            </a:r>
            <a:r>
              <a:rPr lang="en-US" sz="2400" dirty="0" err="1" smtClean="0"/>
              <a:t>Heeger</a:t>
            </a:r>
            <a:r>
              <a:rPr lang="en-US" sz="2400" dirty="0" smtClean="0"/>
              <a:t> and Bergen, </a:t>
            </a:r>
            <a:r>
              <a:rPr lang="fr-FR" sz="2400" dirty="0" err="1" smtClean="0"/>
              <a:t>Ghazanfarpour</a:t>
            </a:r>
            <a:r>
              <a:rPr lang="fr-FR" sz="2400" dirty="0" smtClean="0"/>
              <a:t> and </a:t>
            </a:r>
            <a:r>
              <a:rPr lang="fr-FR" sz="2400" dirty="0" err="1" smtClean="0"/>
              <a:t>Dischler</a:t>
            </a:r>
            <a:r>
              <a:rPr lang="fr-FR" sz="2400" dirty="0" smtClean="0"/>
              <a:t>, Wei.</a:t>
            </a:r>
            <a:endParaRPr lang="en-US" sz="2400" dirty="0" smtClean="0"/>
          </a:p>
          <a:p>
            <a:endParaRPr lang="en-US" sz="2400" dirty="0" smtClean="0"/>
          </a:p>
          <a:p>
            <a:pPr>
              <a:buNone/>
            </a:pPr>
            <a:r>
              <a:rPr lang="en-US" sz="2400" b="1" i="1" dirty="0" smtClean="0"/>
              <a:t>“Solid Texture Synthesis from 2D Exemplars“</a:t>
            </a:r>
            <a:endParaRPr lang="fr-FR" sz="2400" b="1" i="1" dirty="0" smtClean="0"/>
          </a:p>
          <a:p>
            <a:pPr>
              <a:buNone/>
            </a:pPr>
            <a:r>
              <a:rPr lang="fr-FR" sz="2400" dirty="0" err="1" smtClean="0"/>
              <a:t>Kopf</a:t>
            </a:r>
            <a:r>
              <a:rPr lang="fr-FR" sz="2400" dirty="0" smtClean="0"/>
              <a:t>, Fu, Cohen-Or, </a:t>
            </a:r>
            <a:r>
              <a:rPr lang="fr-FR" sz="2400" dirty="0" err="1" smtClean="0"/>
              <a:t>Deussen</a:t>
            </a:r>
            <a:r>
              <a:rPr lang="fr-FR" sz="2400" dirty="0" smtClean="0"/>
              <a:t>, </a:t>
            </a:r>
            <a:r>
              <a:rPr lang="fr-FR" sz="2400" dirty="0" err="1" smtClean="0"/>
              <a:t>Lischinski</a:t>
            </a:r>
            <a:r>
              <a:rPr lang="fr-FR" sz="2400" dirty="0" smtClean="0"/>
              <a:t> and Wong</a:t>
            </a:r>
          </a:p>
          <a:p>
            <a:pPr>
              <a:buNone/>
            </a:pPr>
            <a:r>
              <a:rPr lang="en-US" sz="2400" dirty="0" smtClean="0"/>
              <a:t>SIGGRAPH 2007</a:t>
            </a:r>
            <a:endParaRPr lang="fr-FR" sz="2400" dirty="0" smtClean="0"/>
          </a:p>
          <a:p>
            <a:endParaRPr lang="en-US" sz="2400" dirty="0" smtClean="0"/>
          </a:p>
          <a:p>
            <a:pPr>
              <a:buNone/>
            </a:pPr>
            <a:r>
              <a:rPr lang="en-US" sz="2400" b="1" i="1" dirty="0" smtClean="0"/>
              <a:t>“</a:t>
            </a:r>
            <a:r>
              <a:rPr lang="fr-FR" sz="2400" b="1" i="1" dirty="0" err="1" smtClean="0"/>
              <a:t>Lazy</a:t>
            </a:r>
            <a:r>
              <a:rPr lang="fr-FR" sz="2400" b="1" i="1" dirty="0" smtClean="0"/>
              <a:t> </a:t>
            </a:r>
            <a:r>
              <a:rPr lang="fr-FR" sz="2400" b="1" i="1" dirty="0" err="1" smtClean="0"/>
              <a:t>Solid</a:t>
            </a:r>
            <a:r>
              <a:rPr lang="fr-FR" sz="2400" b="1" i="1" dirty="0" smtClean="0"/>
              <a:t> Texture </a:t>
            </a:r>
            <a:r>
              <a:rPr lang="fr-FR" sz="2400" b="1" i="1" dirty="0" err="1" smtClean="0"/>
              <a:t>Synthesis</a:t>
            </a:r>
            <a:r>
              <a:rPr lang="fr-FR" sz="2400" b="1" i="1" dirty="0" smtClean="0"/>
              <a:t> </a:t>
            </a:r>
            <a:r>
              <a:rPr lang="en-US" sz="2400" b="1" i="1" dirty="0" smtClean="0"/>
              <a:t>”</a:t>
            </a:r>
          </a:p>
          <a:p>
            <a:pPr>
              <a:buNone/>
            </a:pPr>
            <a:r>
              <a:rPr lang="en-US" sz="2400" dirty="0" smtClean="0"/>
              <a:t>Dong, Lefebvre, Tong and </a:t>
            </a:r>
            <a:r>
              <a:rPr lang="en-US" sz="2400" dirty="0" err="1" smtClean="0"/>
              <a:t>Drettakis</a:t>
            </a:r>
            <a:endParaRPr lang="en-US" sz="2400" dirty="0" smtClean="0"/>
          </a:p>
          <a:p>
            <a:pPr>
              <a:buNone/>
            </a:pPr>
            <a:r>
              <a:rPr lang="en-US" sz="2400" dirty="0" smtClean="0"/>
              <a:t>EGSR 2008</a:t>
            </a:r>
            <a:endParaRPr lang="fr-FR" sz="2400" dirty="0"/>
          </a:p>
        </p:txBody>
      </p:sp>
      <p:grpSp>
        <p:nvGrpSpPr>
          <p:cNvPr id="8" name="Groupe 7"/>
          <p:cNvGrpSpPr/>
          <p:nvPr/>
        </p:nvGrpSpPr>
        <p:grpSpPr>
          <a:xfrm>
            <a:off x="5349573" y="4386290"/>
            <a:ext cx="3794459" cy="2400296"/>
            <a:chOff x="1517650" y="1962150"/>
            <a:chExt cx="7016750" cy="4438650"/>
          </a:xfrm>
        </p:grpSpPr>
        <p:pic>
          <p:nvPicPr>
            <p:cNvPr id="4" name="Picture 3"/>
            <p:cNvPicPr>
              <a:picLocks noChangeAspect="1" noChangeArrowheads="1"/>
            </p:cNvPicPr>
            <p:nvPr/>
          </p:nvPicPr>
          <p:blipFill>
            <a:blip r:embed="rId2"/>
            <a:srcRect/>
            <a:stretch>
              <a:fillRect/>
            </a:stretch>
          </p:blipFill>
          <p:spPr bwMode="auto">
            <a:xfrm>
              <a:off x="3752850" y="1962150"/>
              <a:ext cx="4781550" cy="4438650"/>
            </a:xfrm>
            <a:prstGeom prst="rect">
              <a:avLst/>
            </a:prstGeom>
            <a:noFill/>
            <a:ln w="9525">
              <a:noFill/>
              <a:miter lim="800000"/>
              <a:headEnd/>
              <a:tailEnd/>
            </a:ln>
          </p:spPr>
        </p:pic>
        <p:pic>
          <p:nvPicPr>
            <p:cNvPr id="5" name="Picture 2"/>
            <p:cNvPicPr>
              <a:picLocks noChangeAspect="1" noChangeArrowheads="1"/>
            </p:cNvPicPr>
            <p:nvPr/>
          </p:nvPicPr>
          <p:blipFill>
            <a:blip r:embed="rId3"/>
            <a:srcRect/>
            <a:stretch>
              <a:fillRect/>
            </a:stretch>
          </p:blipFill>
          <p:spPr>
            <a:xfrm>
              <a:off x="1517650" y="3581400"/>
              <a:ext cx="1143000" cy="1143000"/>
            </a:xfrm>
            <a:prstGeom prst="rect">
              <a:avLst/>
            </a:prstGeom>
          </p:spPr>
        </p:pic>
        <p:cxnSp>
          <p:nvCxnSpPr>
            <p:cNvPr id="6" name="Connecteur droit avec flèche 5"/>
            <p:cNvCxnSpPr/>
            <p:nvPr/>
          </p:nvCxnSpPr>
          <p:spPr>
            <a:xfrm>
              <a:off x="3168650" y="4171950"/>
              <a:ext cx="908050" cy="158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612775" y="228600"/>
            <a:ext cx="8153400" cy="990600"/>
          </a:xfrm>
        </p:spPr>
        <p:txBody>
          <a:bodyPr/>
          <a:lstStyle/>
          <a:p>
            <a:pPr eaLnBrk="1" hangingPunct="1"/>
            <a:r>
              <a:rPr lang="en-US" smtClean="0"/>
              <a:t>Solid textures from 2D exemplars</a:t>
            </a:r>
          </a:p>
        </p:txBody>
      </p:sp>
      <p:pic>
        <p:nvPicPr>
          <p:cNvPr id="8195" name="Picture 3"/>
          <p:cNvPicPr>
            <a:picLocks noChangeAspect="1" noChangeArrowheads="1"/>
          </p:cNvPicPr>
          <p:nvPr/>
        </p:nvPicPr>
        <p:blipFill>
          <a:blip r:embed="rId3"/>
          <a:srcRect/>
          <a:stretch>
            <a:fillRect/>
          </a:stretch>
        </p:blipFill>
        <p:spPr bwMode="auto">
          <a:xfrm>
            <a:off x="3752850" y="1962150"/>
            <a:ext cx="4781550" cy="4438650"/>
          </a:xfrm>
          <a:prstGeom prst="rect">
            <a:avLst/>
          </a:prstGeom>
          <a:noFill/>
          <a:ln w="9525">
            <a:noFill/>
            <a:miter lim="800000"/>
            <a:headEnd/>
            <a:tailEnd/>
          </a:ln>
        </p:spPr>
      </p:pic>
      <p:pic>
        <p:nvPicPr>
          <p:cNvPr id="8196" name="Picture 2"/>
          <p:cNvPicPr>
            <a:picLocks noGrp="1" noChangeAspect="1" noChangeArrowheads="1"/>
          </p:cNvPicPr>
          <p:nvPr>
            <p:ph sz="quarter" idx="1"/>
          </p:nvPr>
        </p:nvPicPr>
        <p:blipFill>
          <a:blip r:embed="rId4"/>
          <a:srcRect/>
          <a:stretch>
            <a:fillRect/>
          </a:stretch>
        </p:blipFill>
        <p:spPr>
          <a:xfrm>
            <a:off x="1517650" y="3581400"/>
            <a:ext cx="1143000" cy="1143000"/>
          </a:xfrm>
        </p:spPr>
      </p:pic>
      <p:cxnSp>
        <p:nvCxnSpPr>
          <p:cNvPr id="6" name="Connecteur droit avec flèche 5"/>
          <p:cNvCxnSpPr/>
          <p:nvPr/>
        </p:nvCxnSpPr>
        <p:spPr>
          <a:xfrm>
            <a:off x="3168650" y="4171950"/>
            <a:ext cx="908050" cy="158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 name="Forme libre 6"/>
          <p:cNvSpPr/>
          <p:nvPr/>
        </p:nvSpPr>
        <p:spPr>
          <a:xfrm>
            <a:off x="4219575" y="2733675"/>
            <a:ext cx="666750" cy="2571750"/>
          </a:xfrm>
          <a:custGeom>
            <a:avLst/>
            <a:gdLst>
              <a:gd name="connsiteX0" fmla="*/ 0 w 666750"/>
              <a:gd name="connsiteY0" fmla="*/ 47625 h 2571750"/>
              <a:gd name="connsiteX1" fmla="*/ 200025 w 666750"/>
              <a:gd name="connsiteY1" fmla="*/ 0 h 2571750"/>
              <a:gd name="connsiteX2" fmla="*/ 666750 w 666750"/>
              <a:gd name="connsiteY2" fmla="*/ 2571750 h 2571750"/>
              <a:gd name="connsiteX3" fmla="*/ 0 w 666750"/>
              <a:gd name="connsiteY3" fmla="*/ 47625 h 2571750"/>
            </a:gdLst>
            <a:ahLst/>
            <a:cxnLst>
              <a:cxn ang="0">
                <a:pos x="connsiteX0" y="connsiteY0"/>
              </a:cxn>
              <a:cxn ang="0">
                <a:pos x="connsiteX1" y="connsiteY1"/>
              </a:cxn>
              <a:cxn ang="0">
                <a:pos x="connsiteX2" y="connsiteY2"/>
              </a:cxn>
              <a:cxn ang="0">
                <a:pos x="connsiteX3" y="connsiteY3"/>
              </a:cxn>
            </a:cxnLst>
            <a:rect l="l" t="t" r="r" b="b"/>
            <a:pathLst>
              <a:path w="666750" h="2571750">
                <a:moveTo>
                  <a:pt x="0" y="47625"/>
                </a:moveTo>
                <a:lnTo>
                  <a:pt x="200025" y="0"/>
                </a:lnTo>
                <a:lnTo>
                  <a:pt x="666750" y="2571750"/>
                </a:lnTo>
                <a:lnTo>
                  <a:pt x="0" y="47625"/>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Forme libre 7"/>
          <p:cNvSpPr/>
          <p:nvPr/>
        </p:nvSpPr>
        <p:spPr>
          <a:xfrm>
            <a:off x="4076700" y="2219325"/>
            <a:ext cx="2114550" cy="923925"/>
          </a:xfrm>
          <a:custGeom>
            <a:avLst/>
            <a:gdLst>
              <a:gd name="connsiteX0" fmla="*/ 1990725 w 2114550"/>
              <a:gd name="connsiteY0" fmla="*/ 0 h 923925"/>
              <a:gd name="connsiteX1" fmla="*/ 2114550 w 2114550"/>
              <a:gd name="connsiteY1" fmla="*/ 209550 h 923925"/>
              <a:gd name="connsiteX2" fmla="*/ 0 w 2114550"/>
              <a:gd name="connsiteY2" fmla="*/ 923925 h 923925"/>
              <a:gd name="connsiteX3" fmla="*/ 1990725 w 2114550"/>
              <a:gd name="connsiteY3" fmla="*/ 0 h 923925"/>
            </a:gdLst>
            <a:ahLst/>
            <a:cxnLst>
              <a:cxn ang="0">
                <a:pos x="connsiteX0" y="connsiteY0"/>
              </a:cxn>
              <a:cxn ang="0">
                <a:pos x="connsiteX1" y="connsiteY1"/>
              </a:cxn>
              <a:cxn ang="0">
                <a:pos x="connsiteX2" y="connsiteY2"/>
              </a:cxn>
              <a:cxn ang="0">
                <a:pos x="connsiteX3" y="connsiteY3"/>
              </a:cxn>
            </a:cxnLst>
            <a:rect l="l" t="t" r="r" b="b"/>
            <a:pathLst>
              <a:path w="2114550" h="923925">
                <a:moveTo>
                  <a:pt x="1990725" y="0"/>
                </a:moveTo>
                <a:lnTo>
                  <a:pt x="2114550" y="209550"/>
                </a:lnTo>
                <a:lnTo>
                  <a:pt x="0" y="923925"/>
                </a:lnTo>
                <a:lnTo>
                  <a:pt x="1990725"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Forme libre 8"/>
          <p:cNvSpPr/>
          <p:nvPr/>
        </p:nvSpPr>
        <p:spPr>
          <a:xfrm>
            <a:off x="5857875" y="2209800"/>
            <a:ext cx="2581275" cy="752475"/>
          </a:xfrm>
          <a:custGeom>
            <a:avLst/>
            <a:gdLst>
              <a:gd name="connsiteX0" fmla="*/ 219075 w 2581275"/>
              <a:gd name="connsiteY0" fmla="*/ 0 h 752475"/>
              <a:gd name="connsiteX1" fmla="*/ 0 w 2581275"/>
              <a:gd name="connsiteY1" fmla="*/ 219075 h 752475"/>
              <a:gd name="connsiteX2" fmla="*/ 2581275 w 2581275"/>
              <a:gd name="connsiteY2" fmla="*/ 752475 h 752475"/>
              <a:gd name="connsiteX3" fmla="*/ 219075 w 2581275"/>
              <a:gd name="connsiteY3" fmla="*/ 0 h 752475"/>
            </a:gdLst>
            <a:ahLst/>
            <a:cxnLst>
              <a:cxn ang="0">
                <a:pos x="connsiteX0" y="connsiteY0"/>
              </a:cxn>
              <a:cxn ang="0">
                <a:pos x="connsiteX1" y="connsiteY1"/>
              </a:cxn>
              <a:cxn ang="0">
                <a:pos x="connsiteX2" y="connsiteY2"/>
              </a:cxn>
              <a:cxn ang="0">
                <a:pos x="connsiteX3" y="connsiteY3"/>
              </a:cxn>
            </a:cxnLst>
            <a:rect l="l" t="t" r="r" b="b"/>
            <a:pathLst>
              <a:path w="2581275" h="752475">
                <a:moveTo>
                  <a:pt x="219075" y="0"/>
                </a:moveTo>
                <a:lnTo>
                  <a:pt x="0" y="219075"/>
                </a:lnTo>
                <a:lnTo>
                  <a:pt x="2581275" y="752475"/>
                </a:lnTo>
                <a:lnTo>
                  <a:pt x="219075"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Forme libre 9"/>
          <p:cNvSpPr/>
          <p:nvPr/>
        </p:nvSpPr>
        <p:spPr>
          <a:xfrm>
            <a:off x="7572375" y="2695575"/>
            <a:ext cx="495300" cy="2628900"/>
          </a:xfrm>
          <a:custGeom>
            <a:avLst/>
            <a:gdLst>
              <a:gd name="connsiteX0" fmla="*/ 314325 w 495300"/>
              <a:gd name="connsiteY0" fmla="*/ 0 h 2628900"/>
              <a:gd name="connsiteX1" fmla="*/ 0 w 495300"/>
              <a:gd name="connsiteY1" fmla="*/ 2628900 h 2628900"/>
              <a:gd name="connsiteX2" fmla="*/ 495300 w 495300"/>
              <a:gd name="connsiteY2" fmla="*/ 38100 h 2628900"/>
              <a:gd name="connsiteX3" fmla="*/ 314325 w 495300"/>
              <a:gd name="connsiteY3" fmla="*/ 0 h 2628900"/>
            </a:gdLst>
            <a:ahLst/>
            <a:cxnLst>
              <a:cxn ang="0">
                <a:pos x="connsiteX0" y="connsiteY0"/>
              </a:cxn>
              <a:cxn ang="0">
                <a:pos x="connsiteX1" y="connsiteY1"/>
              </a:cxn>
              <a:cxn ang="0">
                <a:pos x="connsiteX2" y="connsiteY2"/>
              </a:cxn>
              <a:cxn ang="0">
                <a:pos x="connsiteX3" y="connsiteY3"/>
              </a:cxn>
            </a:cxnLst>
            <a:rect l="l" t="t" r="r" b="b"/>
            <a:pathLst>
              <a:path w="495300" h="2628900">
                <a:moveTo>
                  <a:pt x="314325" y="0"/>
                </a:moveTo>
                <a:lnTo>
                  <a:pt x="0" y="2628900"/>
                </a:lnTo>
                <a:lnTo>
                  <a:pt x="495300" y="38100"/>
                </a:lnTo>
                <a:lnTo>
                  <a:pt x="314325"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Forme libre 10"/>
          <p:cNvSpPr/>
          <p:nvPr/>
        </p:nvSpPr>
        <p:spPr>
          <a:xfrm>
            <a:off x="6286500" y="4457700"/>
            <a:ext cx="1600200" cy="1866900"/>
          </a:xfrm>
          <a:custGeom>
            <a:avLst/>
            <a:gdLst>
              <a:gd name="connsiteX0" fmla="*/ 0 w 1600200"/>
              <a:gd name="connsiteY0" fmla="*/ 1638300 h 1866900"/>
              <a:gd name="connsiteX1" fmla="*/ 1600200 w 1600200"/>
              <a:gd name="connsiteY1" fmla="*/ 0 h 1866900"/>
              <a:gd name="connsiteX2" fmla="*/ 95250 w 1600200"/>
              <a:gd name="connsiteY2" fmla="*/ 1866900 h 1866900"/>
              <a:gd name="connsiteX3" fmla="*/ 0 w 1600200"/>
              <a:gd name="connsiteY3" fmla="*/ 1638300 h 1866900"/>
            </a:gdLst>
            <a:ahLst/>
            <a:cxnLst>
              <a:cxn ang="0">
                <a:pos x="connsiteX0" y="connsiteY0"/>
              </a:cxn>
              <a:cxn ang="0">
                <a:pos x="connsiteX1" y="connsiteY1"/>
              </a:cxn>
              <a:cxn ang="0">
                <a:pos x="connsiteX2" y="connsiteY2"/>
              </a:cxn>
              <a:cxn ang="0">
                <a:pos x="connsiteX3" y="connsiteY3"/>
              </a:cxn>
            </a:cxnLst>
            <a:rect l="l" t="t" r="r" b="b"/>
            <a:pathLst>
              <a:path w="1600200" h="1866900">
                <a:moveTo>
                  <a:pt x="0" y="1638300"/>
                </a:moveTo>
                <a:lnTo>
                  <a:pt x="1600200" y="0"/>
                </a:lnTo>
                <a:lnTo>
                  <a:pt x="95250" y="1866900"/>
                </a:lnTo>
                <a:lnTo>
                  <a:pt x="0" y="16383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Forme libre 12"/>
          <p:cNvSpPr/>
          <p:nvPr/>
        </p:nvSpPr>
        <p:spPr>
          <a:xfrm>
            <a:off x="4724400" y="4876800"/>
            <a:ext cx="1981200" cy="1257300"/>
          </a:xfrm>
          <a:custGeom>
            <a:avLst/>
            <a:gdLst>
              <a:gd name="connsiteX0" fmla="*/ 19050 w 1981200"/>
              <a:gd name="connsiteY0" fmla="*/ 0 h 1257300"/>
              <a:gd name="connsiteX1" fmla="*/ 1981200 w 1981200"/>
              <a:gd name="connsiteY1" fmla="*/ 1257300 h 1257300"/>
              <a:gd name="connsiteX2" fmla="*/ 0 w 1981200"/>
              <a:gd name="connsiteY2" fmla="*/ 371475 h 1257300"/>
              <a:gd name="connsiteX3" fmla="*/ 19050 w 1981200"/>
              <a:gd name="connsiteY3" fmla="*/ 0 h 1257300"/>
            </a:gdLst>
            <a:ahLst/>
            <a:cxnLst>
              <a:cxn ang="0">
                <a:pos x="connsiteX0" y="connsiteY0"/>
              </a:cxn>
              <a:cxn ang="0">
                <a:pos x="connsiteX1" y="connsiteY1"/>
              </a:cxn>
              <a:cxn ang="0">
                <a:pos x="connsiteX2" y="connsiteY2"/>
              </a:cxn>
              <a:cxn ang="0">
                <a:pos x="connsiteX3" y="connsiteY3"/>
              </a:cxn>
            </a:cxnLst>
            <a:rect l="l" t="t" r="r" b="b"/>
            <a:pathLst>
              <a:path w="1981200" h="1257300">
                <a:moveTo>
                  <a:pt x="19050" y="0"/>
                </a:moveTo>
                <a:lnTo>
                  <a:pt x="1981200" y="1257300"/>
                </a:lnTo>
                <a:lnTo>
                  <a:pt x="0" y="371475"/>
                </a:lnTo>
                <a:lnTo>
                  <a:pt x="1905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p:cNvPicPr>
            <a:picLocks noChangeAspect="1" noChangeArrowheads="1"/>
          </p:cNvPicPr>
          <p:nvPr/>
        </p:nvPicPr>
        <p:blipFill>
          <a:blip r:embed="rId3"/>
          <a:srcRect/>
          <a:stretch>
            <a:fillRect/>
          </a:stretch>
        </p:blipFill>
        <p:spPr bwMode="auto">
          <a:xfrm>
            <a:off x="4324350" y="1624013"/>
            <a:ext cx="4648200" cy="5210175"/>
          </a:xfrm>
          <a:prstGeom prst="rect">
            <a:avLst/>
          </a:prstGeom>
          <a:noFill/>
          <a:ln w="9525">
            <a:noFill/>
            <a:miter lim="800000"/>
            <a:headEnd/>
            <a:tailEnd/>
          </a:ln>
        </p:spPr>
      </p:pic>
      <p:pic>
        <p:nvPicPr>
          <p:cNvPr id="9219" name="Picture 4"/>
          <p:cNvPicPr>
            <a:picLocks noChangeAspect="1" noChangeArrowheads="1"/>
          </p:cNvPicPr>
          <p:nvPr/>
        </p:nvPicPr>
        <p:blipFill>
          <a:blip r:embed="rId4"/>
          <a:srcRect/>
          <a:stretch>
            <a:fillRect/>
          </a:stretch>
        </p:blipFill>
        <p:spPr bwMode="auto">
          <a:xfrm>
            <a:off x="361950" y="1695450"/>
            <a:ext cx="4011613" cy="5133975"/>
          </a:xfrm>
          <a:prstGeom prst="rect">
            <a:avLst/>
          </a:prstGeom>
          <a:noFill/>
          <a:ln w="9525">
            <a:noFill/>
            <a:miter lim="800000"/>
            <a:headEnd/>
            <a:tailEnd/>
          </a:ln>
        </p:spPr>
      </p:pic>
      <p:sp>
        <p:nvSpPr>
          <p:cNvPr id="9220" name="Title 1"/>
          <p:cNvSpPr>
            <a:spLocks noGrp="1"/>
          </p:cNvSpPr>
          <p:nvPr>
            <p:ph type="title"/>
          </p:nvPr>
        </p:nvSpPr>
        <p:spPr>
          <a:xfrm>
            <a:off x="612775" y="228600"/>
            <a:ext cx="8153400" cy="990600"/>
          </a:xfrm>
        </p:spPr>
        <p:txBody>
          <a:bodyPr/>
          <a:lstStyle/>
          <a:p>
            <a:pPr eaLnBrk="1" hangingPunct="1"/>
            <a:r>
              <a:rPr lang="en-US" smtClean="0"/>
              <a:t>Solid textures for surfaces</a:t>
            </a:r>
          </a:p>
        </p:txBody>
      </p:sp>
      <p:pic>
        <p:nvPicPr>
          <p:cNvPr id="9221" name="Picture 2"/>
          <p:cNvPicPr>
            <a:picLocks noGrp="1" noChangeAspect="1" noChangeArrowheads="1"/>
          </p:cNvPicPr>
          <p:nvPr>
            <p:ph sz="quarter" idx="1"/>
          </p:nvPr>
        </p:nvPicPr>
        <p:blipFill>
          <a:blip r:embed="rId5"/>
          <a:srcRect/>
          <a:stretch>
            <a:fillRect/>
          </a:stretch>
        </p:blipFill>
        <p:spPr>
          <a:xfrm>
            <a:off x="196850" y="5988050"/>
            <a:ext cx="730250" cy="730250"/>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9"/>
          <p:cNvPicPr>
            <a:picLocks noChangeAspect="1" noChangeArrowheads="1"/>
          </p:cNvPicPr>
          <p:nvPr/>
        </p:nvPicPr>
        <p:blipFill>
          <a:blip r:embed="rId3"/>
          <a:srcRect/>
          <a:stretch>
            <a:fillRect/>
          </a:stretch>
        </p:blipFill>
        <p:spPr bwMode="auto">
          <a:xfrm>
            <a:off x="2374900" y="3686175"/>
            <a:ext cx="1227138" cy="1228725"/>
          </a:xfrm>
          <a:prstGeom prst="rect">
            <a:avLst/>
          </a:prstGeom>
          <a:noFill/>
          <a:ln w="9525">
            <a:noFill/>
            <a:miter lim="800000"/>
            <a:headEnd/>
            <a:tailEnd/>
          </a:ln>
        </p:spPr>
      </p:pic>
      <p:pic>
        <p:nvPicPr>
          <p:cNvPr id="14339" name="Picture 10"/>
          <p:cNvPicPr>
            <a:picLocks noChangeAspect="1" noChangeArrowheads="1"/>
          </p:cNvPicPr>
          <p:nvPr/>
        </p:nvPicPr>
        <p:blipFill>
          <a:blip r:embed="rId4"/>
          <a:srcRect/>
          <a:stretch>
            <a:fillRect/>
          </a:stretch>
        </p:blipFill>
        <p:spPr bwMode="auto">
          <a:xfrm>
            <a:off x="3638550" y="3686175"/>
            <a:ext cx="1227138" cy="1228725"/>
          </a:xfrm>
          <a:prstGeom prst="rect">
            <a:avLst/>
          </a:prstGeom>
          <a:noFill/>
          <a:ln w="9525">
            <a:noFill/>
            <a:miter lim="800000"/>
            <a:headEnd/>
            <a:tailEnd/>
          </a:ln>
        </p:spPr>
      </p:pic>
      <p:pic>
        <p:nvPicPr>
          <p:cNvPr id="14340" name="Picture 11"/>
          <p:cNvPicPr>
            <a:picLocks noChangeAspect="1" noChangeArrowheads="1"/>
          </p:cNvPicPr>
          <p:nvPr/>
        </p:nvPicPr>
        <p:blipFill>
          <a:blip r:embed="rId5"/>
          <a:srcRect/>
          <a:stretch>
            <a:fillRect/>
          </a:stretch>
        </p:blipFill>
        <p:spPr bwMode="auto">
          <a:xfrm>
            <a:off x="1104900" y="3686175"/>
            <a:ext cx="1227138" cy="1228725"/>
          </a:xfrm>
          <a:prstGeom prst="rect">
            <a:avLst/>
          </a:prstGeom>
          <a:noFill/>
          <a:ln w="9525">
            <a:noFill/>
            <a:miter lim="800000"/>
            <a:headEnd/>
            <a:tailEnd/>
          </a:ln>
        </p:spPr>
      </p:pic>
      <p:pic>
        <p:nvPicPr>
          <p:cNvPr id="14341" name="Picture 2" descr="D:\WORK\PROJECTS\slicesynth\paper\Fig\1.3-volume.png"/>
          <p:cNvPicPr>
            <a:picLocks noChangeAspect="1" noChangeArrowheads="1"/>
          </p:cNvPicPr>
          <p:nvPr/>
        </p:nvPicPr>
        <p:blipFill>
          <a:blip r:embed="rId6"/>
          <a:srcRect l="75153" t="11723" b="56035"/>
          <a:stretch>
            <a:fillRect/>
          </a:stretch>
        </p:blipFill>
        <p:spPr bwMode="auto">
          <a:xfrm>
            <a:off x="3627438" y="3738563"/>
            <a:ext cx="1222375" cy="1217612"/>
          </a:xfrm>
          <a:prstGeom prst="rect">
            <a:avLst/>
          </a:prstGeom>
          <a:noFill/>
          <a:ln w="9525">
            <a:noFill/>
            <a:miter lim="800000"/>
            <a:headEnd/>
            <a:tailEnd/>
          </a:ln>
        </p:spPr>
      </p:pic>
      <p:pic>
        <p:nvPicPr>
          <p:cNvPr id="14342" name="Picture 2" descr="D:\WORK\PROJECTS\slicesynth\paper\Fig\1.3-volume.png"/>
          <p:cNvPicPr>
            <a:picLocks noChangeAspect="1" noChangeArrowheads="1"/>
          </p:cNvPicPr>
          <p:nvPr/>
        </p:nvPicPr>
        <p:blipFill>
          <a:blip r:embed="rId6"/>
          <a:srcRect l="75153" t="44415" b="20863"/>
          <a:stretch>
            <a:fillRect/>
          </a:stretch>
        </p:blipFill>
        <p:spPr bwMode="auto">
          <a:xfrm>
            <a:off x="2363788" y="3632200"/>
            <a:ext cx="1204912" cy="1292225"/>
          </a:xfrm>
          <a:prstGeom prst="rect">
            <a:avLst/>
          </a:prstGeom>
          <a:noFill/>
          <a:ln w="9525">
            <a:noFill/>
            <a:miter lim="800000"/>
            <a:headEnd/>
            <a:tailEnd/>
          </a:ln>
        </p:spPr>
      </p:pic>
      <p:pic>
        <p:nvPicPr>
          <p:cNvPr id="14343" name="Picture 2" descr="D:\WORK\PROJECTS\slicesynth\paper\Fig\1.3-volume.png"/>
          <p:cNvPicPr>
            <a:picLocks noChangeAspect="1" noChangeArrowheads="1"/>
          </p:cNvPicPr>
          <p:nvPr/>
        </p:nvPicPr>
        <p:blipFill>
          <a:blip r:embed="rId6"/>
          <a:srcRect l="75153" t="44415" b="20863"/>
          <a:stretch>
            <a:fillRect/>
          </a:stretch>
        </p:blipFill>
        <p:spPr bwMode="auto">
          <a:xfrm>
            <a:off x="1100138" y="3632200"/>
            <a:ext cx="1204912" cy="1292225"/>
          </a:xfrm>
          <a:prstGeom prst="rect">
            <a:avLst/>
          </a:prstGeom>
          <a:noFill/>
          <a:ln w="9525">
            <a:noFill/>
            <a:miter lim="800000"/>
            <a:headEnd/>
            <a:tailEnd/>
          </a:ln>
        </p:spPr>
      </p:pic>
      <p:sp>
        <p:nvSpPr>
          <p:cNvPr id="14344" name="Title 1"/>
          <p:cNvSpPr>
            <a:spLocks noGrp="1"/>
          </p:cNvSpPr>
          <p:nvPr>
            <p:ph type="title"/>
          </p:nvPr>
        </p:nvSpPr>
        <p:spPr>
          <a:xfrm>
            <a:off x="612775" y="228600"/>
            <a:ext cx="8153400" cy="990600"/>
          </a:xfrm>
        </p:spPr>
        <p:txBody>
          <a:bodyPr/>
          <a:lstStyle/>
          <a:p>
            <a:pPr eaLnBrk="1" hangingPunct="1"/>
            <a:r>
              <a:rPr lang="en-US" smtClean="0"/>
              <a:t>Solid synthesis from 2D exemplars</a:t>
            </a:r>
          </a:p>
        </p:txBody>
      </p:sp>
      <p:sp>
        <p:nvSpPr>
          <p:cNvPr id="14345" name="ZoneTexte 58"/>
          <p:cNvSpPr txBox="1">
            <a:spLocks noChangeArrowheads="1"/>
          </p:cNvSpPr>
          <p:nvPr/>
        </p:nvSpPr>
        <p:spPr bwMode="auto">
          <a:xfrm>
            <a:off x="2095500" y="5005388"/>
            <a:ext cx="1608138" cy="646112"/>
          </a:xfrm>
          <a:prstGeom prst="rect">
            <a:avLst/>
          </a:prstGeom>
          <a:noFill/>
          <a:ln w="9525">
            <a:noFill/>
            <a:miter lim="800000"/>
            <a:headEnd/>
            <a:tailEnd/>
          </a:ln>
        </p:spPr>
        <p:txBody>
          <a:bodyPr wrap="none">
            <a:spAutoFit/>
          </a:bodyPr>
          <a:lstStyle/>
          <a:p>
            <a:pPr algn="ctr"/>
            <a:r>
              <a:rPr lang="en-US"/>
              <a:t>2D exemplars</a:t>
            </a:r>
          </a:p>
          <a:p>
            <a:pPr algn="ctr"/>
            <a:r>
              <a:rPr lang="en-US"/>
              <a:t>(input)</a:t>
            </a:r>
          </a:p>
        </p:txBody>
      </p:sp>
      <p:pic>
        <p:nvPicPr>
          <p:cNvPr id="14346" name="Picture 2" descr="D:\WORK\PROJECTS\slicesynth\paper\Fig\1.3-volume.png"/>
          <p:cNvPicPr>
            <a:picLocks noChangeAspect="1" noChangeArrowheads="1"/>
          </p:cNvPicPr>
          <p:nvPr/>
        </p:nvPicPr>
        <p:blipFill>
          <a:blip r:embed="rId6"/>
          <a:srcRect r="25714"/>
          <a:stretch>
            <a:fillRect/>
          </a:stretch>
        </p:blipFill>
        <p:spPr bwMode="auto">
          <a:xfrm>
            <a:off x="5562600" y="2933700"/>
            <a:ext cx="2806700" cy="2901950"/>
          </a:xfrm>
          <a:prstGeom prst="rect">
            <a:avLst/>
          </a:prstGeom>
          <a:noFill/>
          <a:ln w="9525">
            <a:noFill/>
            <a:miter lim="800000"/>
            <a:headEnd/>
            <a:tailEnd/>
          </a:ln>
        </p:spPr>
      </p:pic>
      <p:sp>
        <p:nvSpPr>
          <p:cNvPr id="37" name="Content Placeholder 2"/>
          <p:cNvSpPr>
            <a:spLocks noGrp="1"/>
          </p:cNvSpPr>
          <p:nvPr>
            <p:ph sz="quarter" idx="1"/>
          </p:nvPr>
        </p:nvSpPr>
        <p:spPr>
          <a:xfrm>
            <a:off x="612775" y="1600200"/>
            <a:ext cx="8334375" cy="1828800"/>
          </a:xfrm>
        </p:spPr>
        <p:txBody>
          <a:bodyPr/>
          <a:lstStyle/>
          <a:p>
            <a:pPr marL="319088" lvl="1" indent="-319088" eaLnBrk="1" hangingPunct="1">
              <a:spcBef>
                <a:spcPts val="700"/>
              </a:spcBef>
              <a:buClr>
                <a:schemeClr val="accent2"/>
              </a:buClr>
              <a:buSzPct val="60000"/>
              <a:buFont typeface="Wingdings" pitchFamily="2" charset="2"/>
              <a:buChar char=""/>
              <a:defRPr/>
            </a:pPr>
            <a:r>
              <a:rPr lang="en-US" dirty="0" smtClean="0"/>
              <a:t>Three 2D example images</a:t>
            </a:r>
          </a:p>
          <a:p>
            <a:pPr lvl="1" eaLnBrk="1" hangingPunct="1">
              <a:defRPr/>
            </a:pPr>
            <a:r>
              <a:rPr lang="en-US" dirty="0" smtClean="0"/>
              <a:t>Each define content along two major directions</a:t>
            </a:r>
          </a:p>
        </p:txBody>
      </p:sp>
      <p:grpSp>
        <p:nvGrpSpPr>
          <p:cNvPr id="2" name="Groupe 34"/>
          <p:cNvGrpSpPr>
            <a:grpSpLocks/>
          </p:cNvGrpSpPr>
          <p:nvPr/>
        </p:nvGrpSpPr>
        <p:grpSpPr bwMode="auto">
          <a:xfrm>
            <a:off x="5570538" y="2955925"/>
            <a:ext cx="2795587" cy="2881313"/>
            <a:chOff x="5570220" y="2956560"/>
            <a:chExt cx="2796540" cy="2880360"/>
          </a:xfrm>
        </p:grpSpPr>
        <p:sp>
          <p:nvSpPr>
            <p:cNvPr id="32" name="Forme libre 31"/>
            <p:cNvSpPr/>
            <p:nvPr/>
          </p:nvSpPr>
          <p:spPr>
            <a:xfrm>
              <a:off x="5578160" y="2956560"/>
              <a:ext cx="2780661" cy="1158492"/>
            </a:xfrm>
            <a:custGeom>
              <a:avLst/>
              <a:gdLst>
                <a:gd name="connsiteX0" fmla="*/ 1333500 w 2781300"/>
                <a:gd name="connsiteY0" fmla="*/ 0 h 1158240"/>
                <a:gd name="connsiteX1" fmla="*/ 0 w 2781300"/>
                <a:gd name="connsiteY1" fmla="*/ 419100 h 1158240"/>
                <a:gd name="connsiteX2" fmla="*/ 1539240 w 2781300"/>
                <a:gd name="connsiteY2" fmla="*/ 1158240 h 1158240"/>
                <a:gd name="connsiteX3" fmla="*/ 2781300 w 2781300"/>
                <a:gd name="connsiteY3" fmla="*/ 464820 h 1158240"/>
                <a:gd name="connsiteX4" fmla="*/ 1333500 w 2781300"/>
                <a:gd name="connsiteY4" fmla="*/ 0 h 1158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1300" h="1158240">
                  <a:moveTo>
                    <a:pt x="1333500" y="0"/>
                  </a:moveTo>
                  <a:lnTo>
                    <a:pt x="0" y="419100"/>
                  </a:lnTo>
                  <a:lnTo>
                    <a:pt x="1539240" y="1158240"/>
                  </a:lnTo>
                  <a:lnTo>
                    <a:pt x="2781300" y="464820"/>
                  </a:lnTo>
                  <a:lnTo>
                    <a:pt x="1333500" y="0"/>
                  </a:lnTo>
                  <a:close/>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Forme libre 32"/>
            <p:cNvSpPr/>
            <p:nvPr/>
          </p:nvSpPr>
          <p:spPr>
            <a:xfrm>
              <a:off x="5570220" y="3413609"/>
              <a:ext cx="1530872" cy="2415376"/>
            </a:xfrm>
            <a:custGeom>
              <a:avLst/>
              <a:gdLst>
                <a:gd name="connsiteX0" fmla="*/ 0 w 1531620"/>
                <a:gd name="connsiteY0" fmla="*/ 0 h 2392680"/>
                <a:gd name="connsiteX1" fmla="*/ 259080 w 1531620"/>
                <a:gd name="connsiteY1" fmla="*/ 1592580 h 2392680"/>
                <a:gd name="connsiteX2" fmla="*/ 1432560 w 1531620"/>
                <a:gd name="connsiteY2" fmla="*/ 2392680 h 2392680"/>
                <a:gd name="connsiteX3" fmla="*/ 1531620 w 1531620"/>
                <a:gd name="connsiteY3" fmla="*/ 716280 h 2392680"/>
                <a:gd name="connsiteX4" fmla="*/ 0 w 1531620"/>
                <a:gd name="connsiteY4" fmla="*/ 0 h 2392680"/>
                <a:gd name="connsiteX0" fmla="*/ 0 w 1531620"/>
                <a:gd name="connsiteY0" fmla="*/ 0 h 2415540"/>
                <a:gd name="connsiteX1" fmla="*/ 259080 w 1531620"/>
                <a:gd name="connsiteY1" fmla="*/ 1615440 h 2415540"/>
                <a:gd name="connsiteX2" fmla="*/ 1432560 w 1531620"/>
                <a:gd name="connsiteY2" fmla="*/ 2415540 h 2415540"/>
                <a:gd name="connsiteX3" fmla="*/ 1531620 w 1531620"/>
                <a:gd name="connsiteY3" fmla="*/ 739140 h 2415540"/>
                <a:gd name="connsiteX4" fmla="*/ 0 w 1531620"/>
                <a:gd name="connsiteY4" fmla="*/ 0 h 241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1620" h="2415540">
                  <a:moveTo>
                    <a:pt x="0" y="0"/>
                  </a:moveTo>
                  <a:lnTo>
                    <a:pt x="259080" y="1615440"/>
                  </a:lnTo>
                  <a:lnTo>
                    <a:pt x="1432560" y="2415540"/>
                  </a:lnTo>
                  <a:lnTo>
                    <a:pt x="1531620" y="739140"/>
                  </a:lnTo>
                  <a:lnTo>
                    <a:pt x="0" y="0"/>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Forme libre 33"/>
            <p:cNvSpPr/>
            <p:nvPr/>
          </p:nvSpPr>
          <p:spPr>
            <a:xfrm>
              <a:off x="7056627" y="3467566"/>
              <a:ext cx="1310133" cy="2369354"/>
            </a:xfrm>
            <a:custGeom>
              <a:avLst/>
              <a:gdLst>
                <a:gd name="connsiteX0" fmla="*/ 99060 w 1310640"/>
                <a:gd name="connsiteY0" fmla="*/ 685800 h 2369820"/>
                <a:gd name="connsiteX1" fmla="*/ 0 w 1310640"/>
                <a:gd name="connsiteY1" fmla="*/ 2369820 h 2369820"/>
                <a:gd name="connsiteX2" fmla="*/ 1089660 w 1310640"/>
                <a:gd name="connsiteY2" fmla="*/ 1493520 h 2369820"/>
                <a:gd name="connsiteX3" fmla="*/ 1310640 w 1310640"/>
                <a:gd name="connsiteY3" fmla="*/ 0 h 2369820"/>
                <a:gd name="connsiteX4" fmla="*/ 99060 w 1310640"/>
                <a:gd name="connsiteY4" fmla="*/ 685800 h 2369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0640" h="2369820">
                  <a:moveTo>
                    <a:pt x="99060" y="685800"/>
                  </a:moveTo>
                  <a:lnTo>
                    <a:pt x="0" y="2369820"/>
                  </a:lnTo>
                  <a:lnTo>
                    <a:pt x="1089660" y="1493520"/>
                  </a:lnTo>
                  <a:lnTo>
                    <a:pt x="1310640" y="0"/>
                  </a:lnTo>
                  <a:lnTo>
                    <a:pt x="99060" y="685800"/>
                  </a:lnTo>
                  <a:close/>
                </a:path>
              </a:pathLst>
            </a:custGeom>
            <a:noFill/>
            <a:ln>
              <a:solidFill>
                <a:srgbClr val="2501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7"/>
          <p:cNvPicPr>
            <a:picLocks noChangeAspect="1" noChangeArrowheads="1"/>
          </p:cNvPicPr>
          <p:nvPr/>
        </p:nvPicPr>
        <p:blipFill>
          <a:blip r:embed="rId3"/>
          <a:srcRect/>
          <a:stretch>
            <a:fillRect/>
          </a:stretch>
        </p:blipFill>
        <p:spPr bwMode="auto">
          <a:xfrm>
            <a:off x="4927600" y="3475038"/>
            <a:ext cx="2971800" cy="2919412"/>
          </a:xfrm>
          <a:prstGeom prst="rect">
            <a:avLst/>
          </a:prstGeom>
          <a:noFill/>
          <a:ln w="9525">
            <a:noFill/>
            <a:miter lim="800000"/>
            <a:headEnd/>
            <a:tailEnd/>
          </a:ln>
        </p:spPr>
      </p:pic>
      <p:pic>
        <p:nvPicPr>
          <p:cNvPr id="15363" name="Picture 14"/>
          <p:cNvPicPr>
            <a:picLocks noChangeAspect="1" noChangeArrowheads="1"/>
          </p:cNvPicPr>
          <p:nvPr/>
        </p:nvPicPr>
        <p:blipFill>
          <a:blip r:embed="rId4"/>
          <a:srcRect/>
          <a:stretch>
            <a:fillRect/>
          </a:stretch>
        </p:blipFill>
        <p:spPr bwMode="auto">
          <a:xfrm>
            <a:off x="5314950" y="4522788"/>
            <a:ext cx="933450" cy="933450"/>
          </a:xfrm>
          <a:prstGeom prst="rect">
            <a:avLst/>
          </a:prstGeom>
          <a:noFill/>
          <a:ln w="9525">
            <a:noFill/>
            <a:miter lim="800000"/>
            <a:headEnd/>
            <a:tailEnd/>
          </a:ln>
        </p:spPr>
      </p:pic>
      <p:sp>
        <p:nvSpPr>
          <p:cNvPr id="15364" name="Title 1"/>
          <p:cNvSpPr>
            <a:spLocks noGrp="1"/>
          </p:cNvSpPr>
          <p:nvPr>
            <p:ph type="title"/>
          </p:nvPr>
        </p:nvSpPr>
        <p:spPr>
          <a:xfrm>
            <a:off x="612775" y="228600"/>
            <a:ext cx="8153400" cy="990600"/>
          </a:xfrm>
        </p:spPr>
        <p:txBody>
          <a:bodyPr/>
          <a:lstStyle/>
          <a:p>
            <a:pPr eaLnBrk="1" hangingPunct="1"/>
            <a:r>
              <a:rPr lang="en-US" smtClean="0"/>
              <a:t>Solid synthesis from 2D exemplars</a:t>
            </a:r>
          </a:p>
        </p:txBody>
      </p:sp>
      <p:sp>
        <p:nvSpPr>
          <p:cNvPr id="19461" name="Content Placeholder 2"/>
          <p:cNvSpPr>
            <a:spLocks noGrp="1"/>
          </p:cNvSpPr>
          <p:nvPr>
            <p:ph sz="quarter" idx="1"/>
          </p:nvPr>
        </p:nvSpPr>
        <p:spPr>
          <a:xfrm>
            <a:off x="612775" y="1600200"/>
            <a:ext cx="8334375" cy="1971676"/>
          </a:xfrm>
        </p:spPr>
        <p:txBody>
          <a:bodyPr>
            <a:normAutofit lnSpcReduction="10000"/>
          </a:bodyPr>
          <a:lstStyle/>
          <a:p>
            <a:pPr marL="319088" lvl="1" indent="-319088" eaLnBrk="1" hangingPunct="1">
              <a:spcBef>
                <a:spcPts val="700"/>
              </a:spcBef>
              <a:buClr>
                <a:schemeClr val="accent2"/>
              </a:buClr>
              <a:buSzPct val="60000"/>
              <a:buFont typeface="Wingdings" pitchFamily="2" charset="2"/>
              <a:buChar char=""/>
              <a:defRPr/>
            </a:pPr>
            <a:r>
              <a:rPr lang="en-US" dirty="0" smtClean="0"/>
              <a:t>At each voxel, three interleaved 2D problems</a:t>
            </a:r>
          </a:p>
          <a:p>
            <a:pPr lvl="1" eaLnBrk="1" hangingPunct="1">
              <a:defRPr/>
            </a:pPr>
            <a:r>
              <a:rPr lang="en-US" dirty="0" smtClean="0"/>
              <a:t>Try to match 2D neighborhoods in each direction</a:t>
            </a:r>
          </a:p>
          <a:p>
            <a:pPr lvl="1" eaLnBrk="1" hangingPunct="1">
              <a:defRPr/>
            </a:pPr>
            <a:r>
              <a:rPr lang="en-US" dirty="0" smtClean="0"/>
              <a:t>Express voxel color as a blend</a:t>
            </a:r>
          </a:p>
          <a:p>
            <a:pPr lvl="1" eaLnBrk="1" hangingPunct="1">
              <a:defRPr/>
            </a:pPr>
            <a:r>
              <a:rPr lang="en-US" dirty="0" smtClean="0"/>
              <a:t>Iterate</a:t>
            </a:r>
          </a:p>
        </p:txBody>
      </p:sp>
      <p:pic>
        <p:nvPicPr>
          <p:cNvPr id="15366" name="Picture 9"/>
          <p:cNvPicPr>
            <a:picLocks noChangeAspect="1" noChangeArrowheads="1"/>
          </p:cNvPicPr>
          <p:nvPr/>
        </p:nvPicPr>
        <p:blipFill>
          <a:blip r:embed="rId5"/>
          <a:srcRect/>
          <a:stretch>
            <a:fillRect/>
          </a:stretch>
        </p:blipFill>
        <p:spPr bwMode="auto">
          <a:xfrm>
            <a:off x="1943100" y="4418013"/>
            <a:ext cx="1143000" cy="1143000"/>
          </a:xfrm>
          <a:prstGeom prst="rect">
            <a:avLst/>
          </a:prstGeom>
          <a:noFill/>
          <a:ln w="9525">
            <a:noFill/>
            <a:miter lim="800000"/>
            <a:headEnd/>
            <a:tailEnd/>
          </a:ln>
        </p:spPr>
      </p:pic>
      <p:pic>
        <p:nvPicPr>
          <p:cNvPr id="15367" name="Picture 10"/>
          <p:cNvPicPr>
            <a:picLocks noChangeAspect="1" noChangeArrowheads="1"/>
          </p:cNvPicPr>
          <p:nvPr/>
        </p:nvPicPr>
        <p:blipFill>
          <a:blip r:embed="rId6"/>
          <a:srcRect/>
          <a:stretch>
            <a:fillRect/>
          </a:stretch>
        </p:blipFill>
        <p:spPr bwMode="auto">
          <a:xfrm>
            <a:off x="3181350" y="4432300"/>
            <a:ext cx="1143000" cy="1143000"/>
          </a:xfrm>
          <a:prstGeom prst="rect">
            <a:avLst/>
          </a:prstGeom>
          <a:noFill/>
          <a:ln w="9525">
            <a:noFill/>
            <a:miter lim="800000"/>
            <a:headEnd/>
            <a:tailEnd/>
          </a:ln>
        </p:spPr>
      </p:pic>
      <p:pic>
        <p:nvPicPr>
          <p:cNvPr id="15368" name="Picture 11"/>
          <p:cNvPicPr>
            <a:picLocks noChangeAspect="1" noChangeArrowheads="1"/>
          </p:cNvPicPr>
          <p:nvPr/>
        </p:nvPicPr>
        <p:blipFill>
          <a:blip r:embed="rId7"/>
          <a:srcRect/>
          <a:stretch>
            <a:fillRect/>
          </a:stretch>
        </p:blipFill>
        <p:spPr bwMode="auto">
          <a:xfrm>
            <a:off x="692150" y="4418013"/>
            <a:ext cx="1143000" cy="1143000"/>
          </a:xfrm>
          <a:prstGeom prst="rect">
            <a:avLst/>
          </a:prstGeom>
          <a:noFill/>
          <a:ln w="9525">
            <a:noFill/>
            <a:miter lim="800000"/>
            <a:headEnd/>
            <a:tailEnd/>
          </a:ln>
        </p:spPr>
      </p:pic>
      <p:pic>
        <p:nvPicPr>
          <p:cNvPr id="5123" name="Picture 3"/>
          <p:cNvPicPr>
            <a:picLocks noChangeAspect="1" noChangeArrowheads="1"/>
          </p:cNvPicPr>
          <p:nvPr/>
        </p:nvPicPr>
        <p:blipFill>
          <a:blip r:embed="rId8"/>
          <a:srcRect/>
          <a:stretch>
            <a:fillRect/>
          </a:stretch>
        </p:blipFill>
        <p:spPr bwMode="auto">
          <a:xfrm>
            <a:off x="2051050" y="4525963"/>
            <a:ext cx="330200" cy="330200"/>
          </a:xfrm>
          <a:prstGeom prst="rect">
            <a:avLst/>
          </a:prstGeom>
          <a:noFill/>
          <a:ln w="9525">
            <a:noFill/>
            <a:miter lim="800000"/>
            <a:headEnd/>
            <a:tailEnd/>
          </a:ln>
        </p:spPr>
      </p:pic>
      <p:pic>
        <p:nvPicPr>
          <p:cNvPr id="5130" name="Picture 10"/>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5314950" y="4522788"/>
            <a:ext cx="942975" cy="942975"/>
          </a:xfrm>
          <a:prstGeom prst="rect">
            <a:avLst/>
          </a:prstGeom>
          <a:noFill/>
          <a:ln w="9525">
            <a:noFill/>
            <a:miter lim="800000"/>
            <a:headEnd/>
            <a:tailEnd/>
          </a:ln>
        </p:spPr>
      </p:pic>
      <p:pic>
        <p:nvPicPr>
          <p:cNvPr id="26" name="Picture 2"/>
          <p:cNvPicPr>
            <a:picLocks noChangeAspect="1" noChangeArrowheads="1"/>
          </p:cNvPicPr>
          <p:nvPr/>
        </p:nvPicPr>
        <p:blipFill>
          <a:blip r:embed="rId10"/>
          <a:srcRect/>
          <a:stretch>
            <a:fillRect/>
          </a:stretch>
        </p:blipFill>
        <p:spPr bwMode="auto">
          <a:xfrm>
            <a:off x="3733800" y="4819650"/>
            <a:ext cx="330200" cy="330200"/>
          </a:xfrm>
          <a:prstGeom prst="rect">
            <a:avLst/>
          </a:prstGeom>
          <a:noFill/>
          <a:ln w="9525">
            <a:noFill/>
            <a:miter lim="800000"/>
            <a:headEnd/>
            <a:tailEnd/>
          </a:ln>
        </p:spPr>
      </p:pic>
      <p:pic>
        <p:nvPicPr>
          <p:cNvPr id="5133" name="Picture 13"/>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5527675" y="4286250"/>
            <a:ext cx="485775" cy="1400175"/>
          </a:xfrm>
          <a:prstGeom prst="rect">
            <a:avLst/>
          </a:prstGeom>
          <a:noFill/>
          <a:ln w="9525">
            <a:noFill/>
            <a:miter lim="800000"/>
            <a:headEnd/>
            <a:tailEnd/>
          </a:ln>
        </p:spPr>
      </p:pic>
      <p:pic>
        <p:nvPicPr>
          <p:cNvPr id="5135" name="Picture 15"/>
          <p:cNvPicPr>
            <a:picLocks noChangeAspect="1" noChangeArrowheads="1"/>
          </p:cNvPicPr>
          <p:nvPr/>
        </p:nvPicPr>
        <p:blipFill>
          <a:blip r:embed="rId12">
            <a:clrChange>
              <a:clrFrom>
                <a:srgbClr val="FFFFFF"/>
              </a:clrFrom>
              <a:clrTo>
                <a:srgbClr val="FFFFFF">
                  <a:alpha val="0"/>
                </a:srgbClr>
              </a:clrTo>
            </a:clrChange>
          </a:blip>
          <a:srcRect/>
          <a:stretch>
            <a:fillRect/>
          </a:stretch>
        </p:blipFill>
        <p:spPr bwMode="auto">
          <a:xfrm>
            <a:off x="5067300" y="4770438"/>
            <a:ext cx="1400175" cy="485775"/>
          </a:xfrm>
          <a:prstGeom prst="rect">
            <a:avLst/>
          </a:prstGeom>
          <a:noFill/>
          <a:ln w="9525">
            <a:noFill/>
            <a:miter lim="800000"/>
            <a:headEnd/>
            <a:tailEnd/>
          </a:ln>
        </p:spPr>
      </p:pic>
      <p:pic>
        <p:nvPicPr>
          <p:cNvPr id="35" name="Picture 4"/>
          <p:cNvPicPr>
            <a:picLocks noChangeAspect="1" noChangeArrowheads="1"/>
          </p:cNvPicPr>
          <p:nvPr/>
        </p:nvPicPr>
        <p:blipFill>
          <a:blip r:embed="rId13"/>
          <a:srcRect/>
          <a:stretch>
            <a:fillRect/>
          </a:stretch>
        </p:blipFill>
        <p:spPr bwMode="auto">
          <a:xfrm>
            <a:off x="1022350" y="5094288"/>
            <a:ext cx="330200" cy="330200"/>
          </a:xfrm>
          <a:prstGeom prst="rect">
            <a:avLst/>
          </a:prstGeom>
          <a:noFill/>
          <a:ln w="9525">
            <a:noFill/>
            <a:miter lim="800000"/>
            <a:headEnd/>
            <a:tailEnd/>
          </a:ln>
        </p:spPr>
      </p:pic>
      <p:sp>
        <p:nvSpPr>
          <p:cNvPr id="15375" name="TextBox 40"/>
          <p:cNvSpPr txBox="1">
            <a:spLocks noChangeArrowheads="1"/>
          </p:cNvSpPr>
          <p:nvPr/>
        </p:nvSpPr>
        <p:spPr bwMode="auto">
          <a:xfrm>
            <a:off x="4984750" y="5678488"/>
            <a:ext cx="2166938" cy="338137"/>
          </a:xfrm>
          <a:prstGeom prst="rect">
            <a:avLst/>
          </a:prstGeom>
          <a:noFill/>
          <a:ln w="9525">
            <a:noFill/>
            <a:miter lim="800000"/>
            <a:headEnd/>
            <a:tailEnd/>
          </a:ln>
        </p:spPr>
        <p:txBody>
          <a:bodyPr wrap="none">
            <a:spAutoFit/>
          </a:bodyPr>
          <a:lstStyle/>
          <a:p>
            <a:r>
              <a:rPr lang="en-US" sz="1600"/>
              <a:t>Blend three directions</a:t>
            </a:r>
          </a:p>
        </p:txBody>
      </p:sp>
      <p:sp>
        <p:nvSpPr>
          <p:cNvPr id="40" name="Cube 39"/>
          <p:cNvSpPr/>
          <p:nvPr/>
        </p:nvSpPr>
        <p:spPr>
          <a:xfrm>
            <a:off x="5664200" y="4876800"/>
            <a:ext cx="247650" cy="24765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1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3314" name="Rectangle 2"/>
          <p:cNvSpPr>
            <a:spLocks noGrp="1" noChangeArrowheads="1"/>
          </p:cNvSpPr>
          <p:nvPr>
            <p:ph type="title"/>
          </p:nvPr>
        </p:nvSpPr>
        <p:spPr/>
        <p:txBody>
          <a:bodyPr/>
          <a:lstStyle/>
          <a:p>
            <a:r>
              <a:rPr lang="en-US"/>
              <a:t>Texture Synthesis on Surfaces</a:t>
            </a:r>
          </a:p>
        </p:txBody>
      </p:sp>
      <p:pic>
        <p:nvPicPr>
          <p:cNvPr id="653316" name="Picture 4"/>
          <p:cNvPicPr>
            <a:picLocks noChangeArrowheads="1"/>
          </p:cNvPicPr>
          <p:nvPr/>
        </p:nvPicPr>
        <p:blipFill>
          <a:blip r:embed="rId3"/>
          <a:srcRect/>
          <a:stretch>
            <a:fillRect/>
          </a:stretch>
        </p:blipFill>
        <p:spPr bwMode="auto">
          <a:xfrm>
            <a:off x="411163" y="1970088"/>
            <a:ext cx="2006600" cy="2006600"/>
          </a:xfrm>
          <a:prstGeom prst="rect">
            <a:avLst/>
          </a:prstGeom>
          <a:noFill/>
          <a:ln w="50800">
            <a:noFill/>
            <a:miter lim="800000"/>
            <a:headEnd/>
            <a:tailEnd/>
          </a:ln>
          <a:effectLst/>
        </p:spPr>
      </p:pic>
      <p:pic>
        <p:nvPicPr>
          <p:cNvPr id="653317" name="Picture 5"/>
          <p:cNvPicPr>
            <a:picLocks noChangeAspect="1" noChangeArrowheads="1"/>
          </p:cNvPicPr>
          <p:nvPr/>
        </p:nvPicPr>
        <p:blipFill>
          <a:blip r:embed="rId4"/>
          <a:srcRect/>
          <a:stretch>
            <a:fillRect/>
          </a:stretch>
        </p:blipFill>
        <p:spPr bwMode="auto">
          <a:xfrm>
            <a:off x="3970338" y="1531938"/>
            <a:ext cx="4724400" cy="4724400"/>
          </a:xfrm>
          <a:prstGeom prst="rect">
            <a:avLst/>
          </a:prstGeom>
          <a:noFill/>
          <a:ln w="50800">
            <a:noFill/>
            <a:miter lim="800000"/>
            <a:headEnd/>
            <a:tailEnd/>
          </a:ln>
          <a:effectLst/>
        </p:spPr>
      </p:pic>
      <p:sp>
        <p:nvSpPr>
          <p:cNvPr id="653318" name="Line 6"/>
          <p:cNvSpPr>
            <a:spLocks noChangeShapeType="1"/>
          </p:cNvSpPr>
          <p:nvPr/>
        </p:nvSpPr>
        <p:spPr bwMode="auto">
          <a:xfrm>
            <a:off x="2649538" y="2897188"/>
            <a:ext cx="1081087" cy="0"/>
          </a:xfrm>
          <a:prstGeom prst="line">
            <a:avLst/>
          </a:prstGeom>
          <a:noFill/>
          <a:ln w="25400">
            <a:solidFill>
              <a:srgbClr val="FFFFFF"/>
            </a:solidFill>
            <a:round/>
            <a:headEnd/>
            <a:tailEnd type="triangle" w="med" len="med"/>
          </a:ln>
          <a:effectLst/>
        </p:spPr>
        <p:txBody>
          <a:bodyPr wrap="none" anchor="ctr">
            <a:spAutoFit/>
          </a:bodyPr>
          <a:lstStyle/>
          <a:p>
            <a:endParaRPr lang="fr-FR"/>
          </a:p>
        </p:txBody>
      </p:sp>
      <p:sp>
        <p:nvSpPr>
          <p:cNvPr id="653320" name="Rectangle 8"/>
          <p:cNvSpPr>
            <a:spLocks noGrp="1" noChangeArrowheads="1"/>
          </p:cNvSpPr>
          <p:nvPr>
            <p:ph type="body" idx="1"/>
          </p:nvPr>
        </p:nvSpPr>
        <p:spPr>
          <a:xfrm>
            <a:off x="536575" y="4527550"/>
            <a:ext cx="2432050" cy="1544638"/>
          </a:xfrm>
          <a:noFill/>
          <a:ln/>
        </p:spPr>
        <p:txBody>
          <a:bodyPr/>
          <a:lstStyle/>
          <a:p>
            <a:r>
              <a:rPr lang="en-US"/>
              <a:t>No Stretch</a:t>
            </a:r>
          </a:p>
          <a:p>
            <a:r>
              <a:rPr lang="en-US"/>
              <a:t>No Seams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533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5332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320"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4"/>
            <a:ext cx="8229600" cy="1143000"/>
          </a:xfrm>
        </p:spPr>
        <p:txBody>
          <a:bodyPr/>
          <a:lstStyle/>
          <a:p>
            <a:r>
              <a:rPr lang="en-US" dirty="0" smtClean="0"/>
              <a:t>Results</a:t>
            </a:r>
            <a:endParaRPr lang="fr-FR" dirty="0"/>
          </a:p>
        </p:txBody>
      </p:sp>
      <p:pic>
        <p:nvPicPr>
          <p:cNvPr id="4" name="TorusSlicing.wmv">
            <a:hlinkClick r:id="" action="ppaction://media"/>
          </p:cNvPr>
          <p:cNvPicPr>
            <a:picLocks noRot="1" noChangeAspect="1"/>
          </p:cNvPicPr>
          <p:nvPr>
            <a:videoFile r:link="rId1"/>
          </p:nvPr>
        </p:nvPicPr>
        <p:blipFill>
          <a:blip r:embed="rId3"/>
          <a:stretch>
            <a:fillRect/>
          </a:stretch>
        </p:blipFill>
        <p:spPr>
          <a:xfrm>
            <a:off x="1142976" y="1143000"/>
            <a:ext cx="6858000" cy="4572000"/>
          </a:xfrm>
          <a:prstGeom prst="rect">
            <a:avLst/>
          </a:prstGeom>
        </p:spPr>
      </p:pic>
      <p:sp>
        <p:nvSpPr>
          <p:cNvPr id="5" name="Rectangle 4"/>
          <p:cNvSpPr/>
          <p:nvPr/>
        </p:nvSpPr>
        <p:spPr>
          <a:xfrm>
            <a:off x="2571768" y="5934670"/>
            <a:ext cx="4572000" cy="923330"/>
          </a:xfrm>
          <a:prstGeom prst="rect">
            <a:avLst/>
          </a:prstGeom>
        </p:spPr>
        <p:txBody>
          <a:bodyPr>
            <a:spAutoFit/>
          </a:bodyPr>
          <a:lstStyle/>
          <a:p>
            <a:pPr>
              <a:buNone/>
            </a:pPr>
            <a:r>
              <a:rPr lang="en-US" b="1" i="1" dirty="0" smtClean="0"/>
              <a:t>“</a:t>
            </a:r>
            <a:r>
              <a:rPr lang="fr-FR" b="1" i="1" dirty="0" err="1" smtClean="0"/>
              <a:t>Lazy</a:t>
            </a:r>
            <a:r>
              <a:rPr lang="fr-FR" b="1" i="1" dirty="0" smtClean="0"/>
              <a:t> </a:t>
            </a:r>
            <a:r>
              <a:rPr lang="fr-FR" b="1" i="1" dirty="0" err="1" smtClean="0"/>
              <a:t>Solid</a:t>
            </a:r>
            <a:r>
              <a:rPr lang="fr-FR" b="1" i="1" dirty="0" smtClean="0"/>
              <a:t> Texture </a:t>
            </a:r>
            <a:r>
              <a:rPr lang="fr-FR" b="1" i="1" dirty="0" err="1" smtClean="0"/>
              <a:t>Synthesis</a:t>
            </a:r>
            <a:r>
              <a:rPr lang="fr-FR" b="1" i="1" dirty="0" smtClean="0"/>
              <a:t> </a:t>
            </a:r>
            <a:r>
              <a:rPr lang="en-US" b="1" i="1" dirty="0" smtClean="0"/>
              <a:t>”</a:t>
            </a:r>
          </a:p>
          <a:p>
            <a:pPr>
              <a:buNone/>
            </a:pPr>
            <a:r>
              <a:rPr lang="en-US" dirty="0" smtClean="0"/>
              <a:t>Dong, Lefebvre, Tong and </a:t>
            </a:r>
            <a:r>
              <a:rPr lang="en-US" dirty="0" err="1" smtClean="0"/>
              <a:t>Drettakis</a:t>
            </a:r>
            <a:endParaRPr lang="en-US" dirty="0" smtClean="0"/>
          </a:p>
          <a:p>
            <a:pPr>
              <a:buNone/>
            </a:pPr>
            <a:r>
              <a:rPr lang="en-US" dirty="0" smtClean="0"/>
              <a:t>EGSR 2008</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8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gsr.wmv">
            <a:hlinkClick r:id="" action="ppaction://media"/>
          </p:cNvPr>
          <p:cNvPicPr>
            <a:picLocks noGrp="1" noRot="1" noChangeAspect="1"/>
          </p:cNvPicPr>
          <p:nvPr>
            <p:ph idx="1"/>
            <a:videoFile r:link="rId1"/>
          </p:nvPr>
        </p:nvPicPr>
        <p:blipFill>
          <a:blip r:embed="rId3"/>
          <a:stretch>
            <a:fillRect/>
          </a:stretch>
        </p:blipFill>
        <p:spPr>
          <a:xfrm>
            <a:off x="1143000" y="1576388"/>
            <a:ext cx="6858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7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600200"/>
            <a:ext cx="8686800" cy="4525963"/>
          </a:xfrm>
        </p:spPr>
        <p:txBody>
          <a:bodyPr>
            <a:normAutofit/>
          </a:bodyPr>
          <a:lstStyle/>
          <a:p>
            <a:pPr>
              <a:buNone/>
            </a:pPr>
            <a:r>
              <a:rPr lang="en-US" sz="2800" b="1" i="1" dirty="0" smtClean="0"/>
              <a:t>“Lapped Solid Textures: Filling a Model with Anisotropic Textures “</a:t>
            </a:r>
          </a:p>
          <a:p>
            <a:pPr>
              <a:buNone/>
            </a:pPr>
            <a:r>
              <a:rPr lang="en-US" sz="2800" dirty="0" err="1" smtClean="0"/>
              <a:t>Takayama</a:t>
            </a:r>
            <a:r>
              <a:rPr lang="en-US" sz="2800" dirty="0" smtClean="0"/>
              <a:t>, Okabe, </a:t>
            </a:r>
            <a:r>
              <a:rPr lang="en-US" sz="2800" dirty="0" err="1" smtClean="0"/>
              <a:t>Ijiri</a:t>
            </a:r>
            <a:r>
              <a:rPr lang="en-US" sz="2800" dirty="0" smtClean="0"/>
              <a:t>, and Igarashi</a:t>
            </a:r>
          </a:p>
          <a:p>
            <a:pPr>
              <a:buNone/>
            </a:pPr>
            <a:r>
              <a:rPr lang="en-US" sz="2800" dirty="0" smtClean="0"/>
              <a:t>SIGGRAPH 2008</a:t>
            </a:r>
          </a:p>
          <a:p>
            <a:endParaRPr lang="en-US" sz="3600" dirty="0" smtClean="0"/>
          </a:p>
          <a:p>
            <a:pPr>
              <a:buNone/>
            </a:pPr>
            <a:r>
              <a:rPr lang="en-US" u="sng" dirty="0" smtClean="0"/>
              <a:t>Approach:</a:t>
            </a:r>
            <a:r>
              <a:rPr lang="en-US" dirty="0" smtClean="0"/>
              <a:t> Patch based</a:t>
            </a:r>
          </a:p>
          <a:p>
            <a:pPr>
              <a:buNone/>
            </a:pPr>
            <a:r>
              <a:rPr lang="en-US" dirty="0" smtClean="0"/>
              <a:t>			Each </a:t>
            </a:r>
            <a:r>
              <a:rPr lang="en-US" i="1" dirty="0" smtClean="0"/>
              <a:t>tetrahedron</a:t>
            </a:r>
            <a:r>
              <a:rPr lang="en-US" dirty="0" smtClean="0"/>
              <a:t> gets a </a:t>
            </a:r>
            <a:r>
              <a:rPr lang="en-US" i="1" dirty="0" smtClean="0"/>
              <a:t>3D patch</a:t>
            </a:r>
          </a:p>
          <a:p>
            <a:endParaRPr lang="fr-FR" sz="3600" dirty="0"/>
          </a:p>
        </p:txBody>
      </p:sp>
      <p:sp>
        <p:nvSpPr>
          <p:cNvPr id="4" name="Titre 1"/>
          <p:cNvSpPr>
            <a:spLocks noGrp="1"/>
          </p:cNvSpPr>
          <p:nvPr>
            <p:ph type="title"/>
          </p:nvPr>
        </p:nvSpPr>
        <p:spPr>
          <a:xfrm>
            <a:off x="457200" y="-24"/>
            <a:ext cx="8229600" cy="1143000"/>
          </a:xfrm>
        </p:spPr>
        <p:txBody>
          <a:bodyPr/>
          <a:lstStyle/>
          <a:p>
            <a:r>
              <a:rPr lang="en-US" dirty="0" smtClean="0"/>
              <a:t>Solid Textures by Example</a:t>
            </a:r>
            <a:endParaRPr lang="fr-F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4"/>
            <a:ext cx="8229600" cy="1143000"/>
          </a:xfrm>
        </p:spPr>
        <p:txBody>
          <a:bodyPr/>
          <a:lstStyle/>
          <a:p>
            <a:r>
              <a:rPr lang="en-US" dirty="0" smtClean="0"/>
              <a:t>Lapped Solid Textures</a:t>
            </a:r>
            <a:endParaRPr lang="fr-FR" dirty="0"/>
          </a:p>
        </p:txBody>
      </p:sp>
      <p:pic>
        <p:nvPicPr>
          <p:cNvPr id="36866" name="Picture 2"/>
          <p:cNvPicPr>
            <a:picLocks noChangeAspect="1" noChangeArrowheads="1"/>
          </p:cNvPicPr>
          <p:nvPr/>
        </p:nvPicPr>
        <p:blipFill>
          <a:blip r:embed="rId2"/>
          <a:srcRect/>
          <a:stretch>
            <a:fillRect/>
          </a:stretch>
        </p:blipFill>
        <p:spPr bwMode="auto">
          <a:xfrm>
            <a:off x="2143108" y="3429000"/>
            <a:ext cx="2393888" cy="3114669"/>
          </a:xfrm>
          <a:prstGeom prst="rect">
            <a:avLst/>
          </a:prstGeom>
          <a:noFill/>
          <a:ln w="9525">
            <a:noFill/>
            <a:miter lim="800000"/>
            <a:headEnd/>
            <a:tailEnd/>
          </a:ln>
          <a:effectLst/>
        </p:spPr>
      </p:pic>
      <p:pic>
        <p:nvPicPr>
          <p:cNvPr id="36868" name="Picture 4"/>
          <p:cNvPicPr>
            <a:picLocks noChangeAspect="1" noChangeArrowheads="1"/>
          </p:cNvPicPr>
          <p:nvPr/>
        </p:nvPicPr>
        <p:blipFill>
          <a:blip r:embed="rId3" cstate="print"/>
          <a:srcRect/>
          <a:stretch>
            <a:fillRect/>
          </a:stretch>
        </p:blipFill>
        <p:spPr bwMode="auto">
          <a:xfrm>
            <a:off x="5357818" y="4286256"/>
            <a:ext cx="2243127" cy="2140388"/>
          </a:xfrm>
          <a:prstGeom prst="rect">
            <a:avLst/>
          </a:prstGeom>
          <a:noFill/>
          <a:ln w="9525">
            <a:noFill/>
            <a:miter lim="800000"/>
            <a:headEnd/>
            <a:tailEnd/>
          </a:ln>
          <a:effectLst/>
        </p:spPr>
      </p:pic>
      <p:grpSp>
        <p:nvGrpSpPr>
          <p:cNvPr id="10" name="Groupe 9"/>
          <p:cNvGrpSpPr/>
          <p:nvPr/>
        </p:nvGrpSpPr>
        <p:grpSpPr>
          <a:xfrm>
            <a:off x="1428728" y="1357298"/>
            <a:ext cx="4286280" cy="1745950"/>
            <a:chOff x="2500298" y="1285860"/>
            <a:chExt cx="4286280" cy="1745950"/>
          </a:xfrm>
        </p:grpSpPr>
        <p:pic>
          <p:nvPicPr>
            <p:cNvPr id="36865" name="Picture 1"/>
            <p:cNvPicPr>
              <a:picLocks noChangeAspect="1" noChangeArrowheads="1"/>
            </p:cNvPicPr>
            <p:nvPr/>
          </p:nvPicPr>
          <p:blipFill>
            <a:blip r:embed="rId4"/>
            <a:srcRect/>
            <a:stretch>
              <a:fillRect/>
            </a:stretch>
          </p:blipFill>
          <p:spPr bwMode="auto">
            <a:xfrm>
              <a:off x="4857752" y="1285860"/>
              <a:ext cx="1928826" cy="1745950"/>
            </a:xfrm>
            <a:prstGeom prst="rect">
              <a:avLst/>
            </a:prstGeom>
            <a:noFill/>
            <a:ln w="9525">
              <a:noFill/>
              <a:miter lim="800000"/>
              <a:headEnd/>
              <a:tailEnd/>
            </a:ln>
            <a:effectLst/>
          </p:spPr>
        </p:pic>
        <p:pic>
          <p:nvPicPr>
            <p:cNvPr id="36867" name="Picture 3"/>
            <p:cNvPicPr>
              <a:picLocks noChangeAspect="1" noChangeArrowheads="1"/>
            </p:cNvPicPr>
            <p:nvPr/>
          </p:nvPicPr>
          <p:blipFill>
            <a:blip r:embed="rId5" cstate="print"/>
            <a:srcRect/>
            <a:stretch>
              <a:fillRect/>
            </a:stretch>
          </p:blipFill>
          <p:spPr bwMode="auto">
            <a:xfrm>
              <a:off x="2500298" y="1540174"/>
              <a:ext cx="1376347" cy="1401903"/>
            </a:xfrm>
            <a:prstGeom prst="rect">
              <a:avLst/>
            </a:prstGeom>
            <a:noFill/>
            <a:ln w="9525">
              <a:noFill/>
              <a:miter lim="800000"/>
              <a:headEnd/>
              <a:tailEnd/>
            </a:ln>
            <a:effectLst/>
          </p:spPr>
        </p:pic>
        <p:cxnSp>
          <p:nvCxnSpPr>
            <p:cNvPr id="9" name="Connecteur droit avec flèche 8"/>
            <p:cNvCxnSpPr/>
            <p:nvPr/>
          </p:nvCxnSpPr>
          <p:spPr>
            <a:xfrm>
              <a:off x="4071934" y="2070090"/>
              <a:ext cx="714380" cy="1588"/>
            </a:xfrm>
            <a:prstGeom prst="straightConnector1">
              <a:avLst/>
            </a:prstGeom>
            <a:ln w="57150">
              <a:solidFill>
                <a:schemeClr val="tx1">
                  <a:lumMod val="95000"/>
                  <a:lumOff val="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36869" name="Picture 5"/>
          <p:cNvPicPr>
            <a:picLocks noChangeAspect="1" noChangeArrowheads="1"/>
          </p:cNvPicPr>
          <p:nvPr/>
        </p:nvPicPr>
        <p:blipFill>
          <a:blip r:embed="rId6"/>
          <a:srcRect/>
          <a:stretch>
            <a:fillRect/>
          </a:stretch>
        </p:blipFill>
        <p:spPr bwMode="auto">
          <a:xfrm>
            <a:off x="6064889" y="1357298"/>
            <a:ext cx="1936135" cy="1755707"/>
          </a:xfrm>
          <a:prstGeom prst="rect">
            <a:avLst/>
          </a:prstGeom>
          <a:noFill/>
          <a:ln w="9525">
            <a:noFill/>
            <a:miter lim="800000"/>
            <a:headEnd/>
            <a:tailEnd/>
          </a:ln>
          <a:effectLst/>
        </p:spPr>
      </p:pic>
      <p:sp>
        <p:nvSpPr>
          <p:cNvPr id="11" name="ZoneTexte 10"/>
          <p:cNvSpPr txBox="1"/>
          <p:nvPr/>
        </p:nvSpPr>
        <p:spPr>
          <a:xfrm>
            <a:off x="1587757" y="3038773"/>
            <a:ext cx="1346715" cy="461665"/>
          </a:xfrm>
          <a:prstGeom prst="rect">
            <a:avLst/>
          </a:prstGeom>
          <a:noFill/>
        </p:spPr>
        <p:txBody>
          <a:bodyPr wrap="none" rtlCol="0">
            <a:spAutoFit/>
          </a:bodyPr>
          <a:lstStyle/>
          <a:p>
            <a:r>
              <a:rPr lang="en-US" sz="2400" dirty="0" smtClean="0"/>
              <a:t>Exemplar</a:t>
            </a:r>
            <a:endParaRPr lang="fr-FR" sz="2400" dirty="0"/>
          </a:p>
        </p:txBody>
      </p:sp>
      <p:sp>
        <p:nvSpPr>
          <p:cNvPr id="12" name="ZoneTexte 11"/>
          <p:cNvSpPr txBox="1"/>
          <p:nvPr/>
        </p:nvSpPr>
        <p:spPr>
          <a:xfrm>
            <a:off x="5143504" y="3110211"/>
            <a:ext cx="1835567" cy="461665"/>
          </a:xfrm>
          <a:prstGeom prst="rect">
            <a:avLst/>
          </a:prstGeom>
          <a:noFill/>
        </p:spPr>
        <p:txBody>
          <a:bodyPr wrap="none" rtlCol="0">
            <a:spAutoFit/>
          </a:bodyPr>
          <a:lstStyle/>
          <a:p>
            <a:r>
              <a:rPr lang="en-US" sz="2400" dirty="0" smtClean="0"/>
              <a:t>Tetrahedrons</a:t>
            </a: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8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571744"/>
            <a:ext cx="8229600" cy="1143000"/>
          </a:xfrm>
        </p:spPr>
        <p:txBody>
          <a:bodyPr/>
          <a:lstStyle/>
          <a:p>
            <a:r>
              <a:rPr lang="en-US" dirty="0" smtClean="0"/>
              <a:t>Back to 2D texture synthesis …</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Overview</a:t>
            </a:r>
            <a:endParaRPr lang="fr-FR" dirty="0"/>
          </a:p>
        </p:txBody>
      </p:sp>
      <p:sp>
        <p:nvSpPr>
          <p:cNvPr id="4" name="ZoneTexte 3"/>
          <p:cNvSpPr txBox="1"/>
          <p:nvPr/>
        </p:nvSpPr>
        <p:spPr>
          <a:xfrm>
            <a:off x="857224" y="3929066"/>
            <a:ext cx="1788759" cy="646331"/>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pPr algn="ctr"/>
            <a:r>
              <a:rPr lang="en-US" dirty="0" smtClean="0"/>
              <a:t>Texture synthesis</a:t>
            </a:r>
          </a:p>
          <a:p>
            <a:pPr algn="ctr"/>
            <a:r>
              <a:rPr lang="en-US" dirty="0" smtClean="0"/>
              <a:t>on surface</a:t>
            </a:r>
            <a:endParaRPr lang="fr-FR" dirty="0"/>
          </a:p>
        </p:txBody>
      </p:sp>
      <p:sp>
        <p:nvSpPr>
          <p:cNvPr id="6" name="ZoneTexte 5"/>
          <p:cNvSpPr txBox="1"/>
          <p:nvPr/>
        </p:nvSpPr>
        <p:spPr>
          <a:xfrm>
            <a:off x="3786182" y="5143512"/>
            <a:ext cx="2279663" cy="369332"/>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r>
              <a:rPr lang="en-US" dirty="0" smtClean="0"/>
              <a:t>Solid texture synthesis</a:t>
            </a:r>
            <a:endParaRPr lang="fr-FR" dirty="0"/>
          </a:p>
        </p:txBody>
      </p:sp>
      <p:sp>
        <p:nvSpPr>
          <p:cNvPr id="7" name="ZoneTexte 6"/>
          <p:cNvSpPr txBox="1"/>
          <p:nvPr/>
        </p:nvSpPr>
        <p:spPr>
          <a:xfrm>
            <a:off x="1142976" y="1857364"/>
            <a:ext cx="2084097" cy="369332"/>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r>
              <a:rPr lang="en-US" dirty="0" smtClean="0"/>
              <a:t>2D texture synthesis</a:t>
            </a:r>
            <a:endParaRPr lang="fr-FR" dirty="0"/>
          </a:p>
        </p:txBody>
      </p:sp>
      <p:sp>
        <p:nvSpPr>
          <p:cNvPr id="8" name="ZoneTexte 7"/>
          <p:cNvSpPr txBox="1"/>
          <p:nvPr/>
        </p:nvSpPr>
        <p:spPr>
          <a:xfrm>
            <a:off x="6429388" y="1714488"/>
            <a:ext cx="1771511" cy="646331"/>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pPr algn="ctr"/>
            <a:r>
              <a:rPr lang="en-US" dirty="0" smtClean="0"/>
              <a:t>Dynamic</a:t>
            </a:r>
          </a:p>
          <a:p>
            <a:pPr algn="ctr"/>
            <a:r>
              <a:rPr lang="en-US" dirty="0" smtClean="0"/>
              <a:t>texture synthesis</a:t>
            </a:r>
            <a:endParaRPr lang="fr-FR" dirty="0"/>
          </a:p>
        </p:txBody>
      </p:sp>
      <p:cxnSp>
        <p:nvCxnSpPr>
          <p:cNvPr id="11" name="Connecteur droit avec flèche 10"/>
          <p:cNvCxnSpPr>
            <a:stCxn id="7" idx="2"/>
            <a:endCxn id="4" idx="0"/>
          </p:cNvCxnSpPr>
          <p:nvPr/>
        </p:nvCxnSpPr>
        <p:spPr>
          <a:xfrm rot="5400000">
            <a:off x="1117130" y="2861171"/>
            <a:ext cx="1702370" cy="433421"/>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onnecteur droit avec flèche 27"/>
          <p:cNvCxnSpPr>
            <a:stCxn id="4" idx="3"/>
            <a:endCxn id="6" idx="0"/>
          </p:cNvCxnSpPr>
          <p:nvPr/>
        </p:nvCxnSpPr>
        <p:spPr>
          <a:xfrm>
            <a:off x="2645983" y="4252232"/>
            <a:ext cx="2280031" cy="891280"/>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Connecteur droit avec flèche 30"/>
          <p:cNvCxnSpPr>
            <a:stCxn id="5" idx="2"/>
            <a:endCxn id="6" idx="0"/>
          </p:cNvCxnSpPr>
          <p:nvPr/>
        </p:nvCxnSpPr>
        <p:spPr>
          <a:xfrm rot="5400000">
            <a:off x="4264886" y="4093517"/>
            <a:ext cx="1711123" cy="388866"/>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Connecteur droit avec flèche 60"/>
          <p:cNvCxnSpPr>
            <a:stCxn id="6" idx="0"/>
            <a:endCxn id="5" idx="2"/>
          </p:cNvCxnSpPr>
          <p:nvPr/>
        </p:nvCxnSpPr>
        <p:spPr>
          <a:xfrm rot="5400000" flipH="1" flipV="1">
            <a:off x="4264886" y="4093518"/>
            <a:ext cx="1711123" cy="388866"/>
          </a:xfrm>
          <a:prstGeom prst="straightConnector1">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Connecteur droit avec flèche 61"/>
          <p:cNvCxnSpPr>
            <a:stCxn id="4" idx="3"/>
            <a:endCxn id="6" idx="0"/>
          </p:cNvCxnSpPr>
          <p:nvPr/>
        </p:nvCxnSpPr>
        <p:spPr>
          <a:xfrm>
            <a:off x="2645983" y="4252232"/>
            <a:ext cx="2280031" cy="891280"/>
          </a:xfrm>
          <a:prstGeom prst="straightConnector1">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Connecteur droit avec flèche 66"/>
          <p:cNvCxnSpPr>
            <a:stCxn id="7" idx="2"/>
            <a:endCxn id="4" idx="0"/>
          </p:cNvCxnSpPr>
          <p:nvPr/>
        </p:nvCxnSpPr>
        <p:spPr>
          <a:xfrm rot="5400000">
            <a:off x="1117130" y="2861171"/>
            <a:ext cx="1702370" cy="433421"/>
          </a:xfrm>
          <a:prstGeom prst="straightConnector1">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ZoneTexte 18"/>
          <p:cNvSpPr txBox="1"/>
          <p:nvPr/>
        </p:nvSpPr>
        <p:spPr>
          <a:xfrm>
            <a:off x="6143636" y="4071942"/>
            <a:ext cx="2037802" cy="369332"/>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r>
              <a:rPr lang="en-US" dirty="0" smtClean="0"/>
              <a:t>Geometry synthesis</a:t>
            </a:r>
            <a:endParaRPr lang="fr-FR" dirty="0"/>
          </a:p>
        </p:txBody>
      </p:sp>
      <p:cxnSp>
        <p:nvCxnSpPr>
          <p:cNvPr id="22" name="Connecteur droit avec flèche 21"/>
          <p:cNvCxnSpPr>
            <a:stCxn id="5" idx="2"/>
            <a:endCxn id="19" idx="0"/>
          </p:cNvCxnSpPr>
          <p:nvPr/>
        </p:nvCxnSpPr>
        <p:spPr>
          <a:xfrm rot="16200000" flipH="1">
            <a:off x="5918932" y="2828336"/>
            <a:ext cx="639553" cy="1847657"/>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a:stCxn id="5" idx="2"/>
            <a:endCxn id="19" idx="0"/>
          </p:cNvCxnSpPr>
          <p:nvPr/>
        </p:nvCxnSpPr>
        <p:spPr>
          <a:xfrm rot="16200000" flipH="1">
            <a:off x="5918932" y="2828336"/>
            <a:ext cx="639553" cy="1847657"/>
          </a:xfrm>
          <a:prstGeom prst="straightConnector1">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ZoneTexte 4"/>
          <p:cNvSpPr txBox="1"/>
          <p:nvPr/>
        </p:nvSpPr>
        <p:spPr>
          <a:xfrm>
            <a:off x="4429124" y="2786058"/>
            <a:ext cx="1771511" cy="646331"/>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pPr algn="ctr"/>
            <a:r>
              <a:rPr lang="en-US" dirty="0" smtClean="0"/>
              <a:t>Run-time </a:t>
            </a:r>
          </a:p>
          <a:p>
            <a:pPr algn="ctr"/>
            <a:r>
              <a:rPr lang="en-US" dirty="0" smtClean="0"/>
              <a:t>texture synthesis</a:t>
            </a:r>
            <a:endParaRPr lang="fr-FR"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73063" y="1857375"/>
            <a:ext cx="8229600" cy="4757738"/>
          </a:xfrm>
        </p:spPr>
        <p:txBody>
          <a:bodyPr rtlCol="0">
            <a:normAutofit/>
          </a:bodyPr>
          <a:lstStyle/>
          <a:p>
            <a:pPr lvl="1" eaLnBrk="1" fontAlgn="auto" hangingPunct="1">
              <a:spcAft>
                <a:spcPts val="0"/>
              </a:spcAft>
              <a:buFont typeface="Arial" pitchFamily="34" charset="0"/>
              <a:buNone/>
              <a:defRPr/>
            </a:pPr>
            <a:r>
              <a:rPr lang="en-US" dirty="0" smtClean="0">
                <a:cs typeface="Arial" pitchFamily="34" charset="0"/>
                <a:sym typeface="Wingdings" pitchFamily="2" charset="2"/>
              </a:rPr>
              <a:t> Very simple to use</a:t>
            </a:r>
          </a:p>
          <a:p>
            <a:pPr lvl="1" eaLnBrk="1" fontAlgn="auto" hangingPunct="1">
              <a:spcAft>
                <a:spcPts val="0"/>
              </a:spcAft>
              <a:buFont typeface="Arial" pitchFamily="34" charset="0"/>
              <a:buNone/>
              <a:defRPr/>
            </a:pPr>
            <a:r>
              <a:rPr lang="en-US" dirty="0" smtClean="0">
                <a:cs typeface="Arial" pitchFamily="34" charset="0"/>
                <a:sym typeface="Wingdings" pitchFamily="2" charset="2"/>
              </a:rPr>
              <a:t> Large non-periodic textures</a:t>
            </a:r>
          </a:p>
          <a:p>
            <a:pPr lvl="1" eaLnBrk="1" fontAlgn="auto" hangingPunct="1">
              <a:spcAft>
                <a:spcPts val="0"/>
              </a:spcAft>
              <a:buFont typeface="Arial" pitchFamily="34" charset="0"/>
              <a:buNone/>
              <a:defRPr/>
            </a:pPr>
            <a:endParaRPr lang="en-US" dirty="0" smtClean="0">
              <a:cs typeface="Arial" pitchFamily="34" charset="0"/>
              <a:sym typeface="Wingdings" pitchFamily="2" charset="2"/>
            </a:endParaRPr>
          </a:p>
          <a:p>
            <a:pPr marL="571500" indent="-514350">
              <a:buFont typeface="Arial" pitchFamily="34" charset="0"/>
              <a:buChar char="–"/>
              <a:defRPr/>
            </a:pPr>
            <a:r>
              <a:rPr lang="en-US" dirty="0" smtClean="0">
                <a:cs typeface="Arial" pitchFamily="34" charset="0"/>
                <a:sym typeface="Wingdings" pitchFamily="2" charset="2"/>
              </a:rPr>
              <a:t>Reduces </a:t>
            </a:r>
            <a:r>
              <a:rPr lang="en-US" b="1" dirty="0" smtClean="0">
                <a:cs typeface="Arial" pitchFamily="34" charset="0"/>
                <a:sym typeface="Wingdings" pitchFamily="2" charset="2"/>
              </a:rPr>
              <a:t>creation</a:t>
            </a:r>
            <a:r>
              <a:rPr lang="en-US" dirty="0" smtClean="0">
                <a:cs typeface="Arial" pitchFamily="34" charset="0"/>
                <a:sym typeface="Wingdings" pitchFamily="2" charset="2"/>
              </a:rPr>
              <a:t> time</a:t>
            </a:r>
          </a:p>
          <a:p>
            <a:pPr marL="571500" indent="-514350">
              <a:buFont typeface="Arial" pitchFamily="34" charset="0"/>
              <a:buChar char="–"/>
              <a:defRPr/>
            </a:pPr>
            <a:r>
              <a:rPr lang="en-US" dirty="0" smtClean="0">
                <a:cs typeface="Arial" pitchFamily="34" charset="0"/>
                <a:sym typeface="Wingdings" pitchFamily="2" charset="2"/>
              </a:rPr>
              <a:t>What about </a:t>
            </a:r>
            <a:r>
              <a:rPr lang="en-US" b="1" dirty="0" smtClean="0">
                <a:cs typeface="Arial" pitchFamily="34" charset="0"/>
                <a:sym typeface="Wingdings" pitchFamily="2" charset="2"/>
              </a:rPr>
              <a:t>storage</a:t>
            </a:r>
            <a:r>
              <a:rPr lang="en-US" dirty="0" smtClean="0">
                <a:cs typeface="Arial" pitchFamily="34" charset="0"/>
                <a:sym typeface="Wingdings" pitchFamily="2" charset="2"/>
              </a:rPr>
              <a:t>?</a:t>
            </a:r>
          </a:p>
        </p:txBody>
      </p:sp>
      <p:pic>
        <p:nvPicPr>
          <p:cNvPr id="5126" name="Picture 4" descr="sscrshot0001"/>
          <p:cNvPicPr>
            <a:picLocks noChangeAspect="1" noChangeArrowheads="1"/>
          </p:cNvPicPr>
          <p:nvPr/>
        </p:nvPicPr>
        <p:blipFill>
          <a:blip r:embed="rId2"/>
          <a:srcRect/>
          <a:stretch>
            <a:fillRect/>
          </a:stretch>
        </p:blipFill>
        <p:spPr bwMode="auto">
          <a:xfrm>
            <a:off x="6459538" y="5362575"/>
            <a:ext cx="1143000" cy="1143000"/>
          </a:xfrm>
          <a:prstGeom prst="rect">
            <a:avLst/>
          </a:prstGeom>
          <a:noFill/>
          <a:ln w="9525">
            <a:noFill/>
            <a:miter lim="800000"/>
            <a:headEnd/>
            <a:tailEnd/>
          </a:ln>
        </p:spPr>
      </p:pic>
      <p:pic>
        <p:nvPicPr>
          <p:cNvPr id="5" name="Picture 5" descr="scrshot0001"/>
          <p:cNvPicPr>
            <a:picLocks noChangeAspect="1" noChangeArrowheads="1"/>
          </p:cNvPicPr>
          <p:nvPr/>
        </p:nvPicPr>
        <p:blipFill>
          <a:blip r:embed="rId3"/>
          <a:srcRect/>
          <a:stretch>
            <a:fillRect/>
          </a:stretch>
        </p:blipFill>
        <p:spPr bwMode="auto">
          <a:xfrm>
            <a:off x="7754938" y="5362575"/>
            <a:ext cx="1143000" cy="1143000"/>
          </a:xfrm>
          <a:prstGeom prst="rect">
            <a:avLst/>
          </a:prstGeom>
          <a:noFill/>
          <a:ln w="9525">
            <a:noFill/>
            <a:miter lim="800000"/>
            <a:headEnd/>
            <a:tailEnd/>
          </a:ln>
        </p:spPr>
      </p:pic>
      <p:pic>
        <p:nvPicPr>
          <p:cNvPr id="6" name="Picture 6" descr="scrshot0013"/>
          <p:cNvPicPr>
            <a:picLocks noChangeAspect="1" noChangeArrowheads="1"/>
          </p:cNvPicPr>
          <p:nvPr/>
        </p:nvPicPr>
        <p:blipFill>
          <a:blip r:embed="rId4"/>
          <a:srcRect/>
          <a:stretch>
            <a:fillRect/>
          </a:stretch>
        </p:blipFill>
        <p:spPr bwMode="auto">
          <a:xfrm>
            <a:off x="7745413" y="2928938"/>
            <a:ext cx="1143000" cy="1143000"/>
          </a:xfrm>
          <a:prstGeom prst="rect">
            <a:avLst/>
          </a:prstGeom>
          <a:noFill/>
          <a:ln w="9525">
            <a:noFill/>
            <a:miter lim="800000"/>
            <a:headEnd/>
            <a:tailEnd/>
          </a:ln>
        </p:spPr>
      </p:pic>
      <p:pic>
        <p:nvPicPr>
          <p:cNvPr id="5129" name="Picture 7" descr="scrshot0012"/>
          <p:cNvPicPr>
            <a:picLocks noChangeAspect="1" noChangeArrowheads="1"/>
          </p:cNvPicPr>
          <p:nvPr/>
        </p:nvPicPr>
        <p:blipFill>
          <a:blip r:embed="rId5"/>
          <a:srcRect/>
          <a:stretch>
            <a:fillRect/>
          </a:stretch>
        </p:blipFill>
        <p:spPr bwMode="auto">
          <a:xfrm>
            <a:off x="6450013" y="2928938"/>
            <a:ext cx="1143000" cy="1143000"/>
          </a:xfrm>
          <a:prstGeom prst="rect">
            <a:avLst/>
          </a:prstGeom>
          <a:noFill/>
          <a:ln w="9525">
            <a:noFill/>
            <a:miter lim="800000"/>
            <a:headEnd/>
            <a:tailEnd/>
          </a:ln>
        </p:spPr>
      </p:pic>
      <p:pic>
        <p:nvPicPr>
          <p:cNvPr id="8" name="Picture 8" descr="scrshot0002"/>
          <p:cNvPicPr>
            <a:picLocks noChangeAspect="1" noChangeArrowheads="1"/>
          </p:cNvPicPr>
          <p:nvPr/>
        </p:nvPicPr>
        <p:blipFill>
          <a:blip r:embed="rId6"/>
          <a:srcRect/>
          <a:stretch>
            <a:fillRect/>
          </a:stretch>
        </p:blipFill>
        <p:spPr bwMode="auto">
          <a:xfrm>
            <a:off x="7745413" y="1709738"/>
            <a:ext cx="1143000" cy="1143000"/>
          </a:xfrm>
          <a:prstGeom prst="rect">
            <a:avLst/>
          </a:prstGeom>
          <a:noFill/>
          <a:ln w="9525">
            <a:noFill/>
            <a:miter lim="800000"/>
            <a:headEnd/>
            <a:tailEnd/>
          </a:ln>
        </p:spPr>
      </p:pic>
      <p:pic>
        <p:nvPicPr>
          <p:cNvPr id="5131" name="Picture 9" descr="sscrshot0002"/>
          <p:cNvPicPr>
            <a:picLocks noChangeAspect="1" noChangeArrowheads="1"/>
          </p:cNvPicPr>
          <p:nvPr/>
        </p:nvPicPr>
        <p:blipFill>
          <a:blip r:embed="rId7"/>
          <a:srcRect/>
          <a:stretch>
            <a:fillRect/>
          </a:stretch>
        </p:blipFill>
        <p:spPr bwMode="auto">
          <a:xfrm>
            <a:off x="6450013" y="1709738"/>
            <a:ext cx="1143000" cy="1143000"/>
          </a:xfrm>
          <a:prstGeom prst="rect">
            <a:avLst/>
          </a:prstGeom>
          <a:noFill/>
          <a:ln w="9525">
            <a:noFill/>
            <a:miter lim="800000"/>
            <a:headEnd/>
            <a:tailEnd/>
          </a:ln>
        </p:spPr>
      </p:pic>
      <p:pic>
        <p:nvPicPr>
          <p:cNvPr id="5132" name="Picture 12" descr="scrshot0015"/>
          <p:cNvPicPr>
            <a:picLocks noChangeAspect="1" noChangeArrowheads="1"/>
          </p:cNvPicPr>
          <p:nvPr/>
        </p:nvPicPr>
        <p:blipFill>
          <a:blip r:embed="rId8"/>
          <a:srcRect/>
          <a:stretch>
            <a:fillRect/>
          </a:stretch>
        </p:blipFill>
        <p:spPr bwMode="auto">
          <a:xfrm>
            <a:off x="6459538" y="4143375"/>
            <a:ext cx="1143000" cy="1143000"/>
          </a:xfrm>
          <a:prstGeom prst="rect">
            <a:avLst/>
          </a:prstGeom>
          <a:noFill/>
          <a:ln w="9525">
            <a:noFill/>
            <a:miter lim="800000"/>
            <a:headEnd/>
            <a:tailEnd/>
          </a:ln>
        </p:spPr>
      </p:pic>
      <p:pic>
        <p:nvPicPr>
          <p:cNvPr id="11" name="Picture 13" descr="scrshot0014"/>
          <p:cNvPicPr>
            <a:picLocks noChangeAspect="1" noChangeArrowheads="1"/>
          </p:cNvPicPr>
          <p:nvPr/>
        </p:nvPicPr>
        <p:blipFill>
          <a:blip r:embed="rId9"/>
          <a:srcRect/>
          <a:stretch>
            <a:fillRect/>
          </a:stretch>
        </p:blipFill>
        <p:spPr bwMode="auto">
          <a:xfrm>
            <a:off x="7754938" y="4143375"/>
            <a:ext cx="1143000" cy="1143000"/>
          </a:xfrm>
          <a:prstGeom prst="rect">
            <a:avLst/>
          </a:prstGeom>
          <a:noFill/>
          <a:ln w="9525">
            <a:noFill/>
            <a:miter lim="800000"/>
            <a:headEnd/>
            <a:tailEnd/>
          </a:ln>
        </p:spPr>
      </p:pic>
      <p:sp>
        <p:nvSpPr>
          <p:cNvPr id="12" name="Rectangle 16"/>
          <p:cNvSpPr>
            <a:spLocks noChangeArrowheads="1"/>
          </p:cNvSpPr>
          <p:nvPr/>
        </p:nvSpPr>
        <p:spPr bwMode="blackGray">
          <a:xfrm>
            <a:off x="7669213" y="1633538"/>
            <a:ext cx="1295400" cy="4938712"/>
          </a:xfrm>
          <a:prstGeom prst="rect">
            <a:avLst/>
          </a:prstGeom>
          <a:noFill/>
          <a:ln w="19050" algn="ctr">
            <a:solidFill>
              <a:schemeClr val="tx1"/>
            </a:solidFill>
            <a:miter lim="800000"/>
            <a:headEnd/>
            <a:tailEnd/>
          </a:ln>
        </p:spPr>
        <p:txBody>
          <a:bodyPr anchor="ctr"/>
          <a:lstStyle/>
          <a:p>
            <a:endParaRPr lang="en-US"/>
          </a:p>
        </p:txBody>
      </p:sp>
      <p:sp>
        <p:nvSpPr>
          <p:cNvPr id="14" name="Titre 1"/>
          <p:cNvSpPr>
            <a:spLocks noGrp="1"/>
          </p:cNvSpPr>
          <p:nvPr>
            <p:ph type="title"/>
          </p:nvPr>
        </p:nvSpPr>
        <p:spPr>
          <a:xfrm>
            <a:off x="457200" y="-24"/>
            <a:ext cx="8229600" cy="1143000"/>
          </a:xfrm>
        </p:spPr>
        <p:txBody>
          <a:bodyPr/>
          <a:lstStyle/>
          <a:p>
            <a:pPr>
              <a:defRPr/>
            </a:pPr>
            <a:r>
              <a:rPr lang="en-US" dirty="0" smtClean="0">
                <a:cs typeface="Arial" pitchFamily="34" charset="0"/>
              </a:rPr>
              <a:t>Texture synthesis from example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a:xfrm>
            <a:off x="457200" y="-24"/>
            <a:ext cx="8229600" cy="1143000"/>
          </a:xfrm>
        </p:spPr>
        <p:txBody>
          <a:bodyPr/>
          <a:lstStyle/>
          <a:p>
            <a:pPr eaLnBrk="1" hangingPunct="1"/>
            <a:r>
              <a:rPr lang="en-US" dirty="0" smtClean="0">
                <a:latin typeface="Arial" charset="0"/>
                <a:cs typeface="Arial" charset="0"/>
              </a:rPr>
              <a:t>Key idea</a:t>
            </a:r>
            <a:endParaRPr lang="fr-FR" dirty="0" smtClean="0">
              <a:latin typeface="Arial" charset="0"/>
              <a:cs typeface="Arial" charset="0"/>
            </a:endParaRPr>
          </a:p>
        </p:txBody>
      </p:sp>
      <p:pic>
        <p:nvPicPr>
          <p:cNvPr id="4" name="Picture 6" descr="yellow_large"/>
          <p:cNvPicPr>
            <a:picLocks noChangeAspect="1" noChangeArrowheads="1"/>
          </p:cNvPicPr>
          <p:nvPr/>
        </p:nvPicPr>
        <p:blipFill>
          <a:blip r:embed="rId2"/>
          <a:srcRect l="-877" t="26901" b="19298"/>
          <a:stretch>
            <a:fillRect/>
          </a:stretch>
        </p:blipFill>
        <p:spPr bwMode="auto">
          <a:xfrm>
            <a:off x="1724025" y="3078163"/>
            <a:ext cx="7010400" cy="2803525"/>
          </a:xfrm>
          <a:prstGeom prst="rect">
            <a:avLst/>
          </a:prstGeom>
          <a:noFill/>
          <a:ln w="9525">
            <a:noFill/>
            <a:miter lim="800000"/>
            <a:headEnd/>
            <a:tailEnd/>
          </a:ln>
        </p:spPr>
      </p:pic>
      <p:grpSp>
        <p:nvGrpSpPr>
          <p:cNvPr id="2" name="Group 7"/>
          <p:cNvGrpSpPr>
            <a:grpSpLocks/>
          </p:cNvGrpSpPr>
          <p:nvPr/>
        </p:nvGrpSpPr>
        <p:grpSpPr bwMode="auto">
          <a:xfrm>
            <a:off x="-1857375" y="2147888"/>
            <a:ext cx="10896600" cy="5638800"/>
            <a:chOff x="-384" y="1728"/>
            <a:chExt cx="6864" cy="3552"/>
          </a:xfrm>
        </p:grpSpPr>
        <p:sp>
          <p:nvSpPr>
            <p:cNvPr id="6152" name="Rectangle 8"/>
            <p:cNvSpPr>
              <a:spLocks noChangeArrowheads="1"/>
            </p:cNvSpPr>
            <p:nvPr/>
          </p:nvSpPr>
          <p:spPr bwMode="auto">
            <a:xfrm>
              <a:off x="1776" y="1728"/>
              <a:ext cx="2928" cy="768"/>
            </a:xfrm>
            <a:prstGeom prst="rect">
              <a:avLst/>
            </a:prstGeom>
            <a:solidFill>
              <a:schemeClr val="bg1"/>
            </a:solidFill>
            <a:ln w="9525" algn="ctr">
              <a:noFill/>
              <a:miter lim="800000"/>
              <a:headEnd/>
              <a:tailEnd/>
            </a:ln>
          </p:spPr>
          <p:txBody>
            <a:bodyPr wrap="none" anchor="ctr"/>
            <a:lstStyle/>
            <a:p>
              <a:endParaRPr lang="en-US"/>
            </a:p>
          </p:txBody>
        </p:sp>
        <p:sp>
          <p:nvSpPr>
            <p:cNvPr id="6153" name="Rectangle 9"/>
            <p:cNvSpPr>
              <a:spLocks noChangeArrowheads="1"/>
            </p:cNvSpPr>
            <p:nvPr/>
          </p:nvSpPr>
          <p:spPr bwMode="auto">
            <a:xfrm>
              <a:off x="1776" y="3312"/>
              <a:ext cx="2928" cy="1968"/>
            </a:xfrm>
            <a:prstGeom prst="rect">
              <a:avLst/>
            </a:prstGeom>
            <a:solidFill>
              <a:schemeClr val="bg1"/>
            </a:solidFill>
            <a:ln w="9525" algn="ctr">
              <a:noFill/>
              <a:miter lim="800000"/>
              <a:headEnd/>
              <a:tailEnd/>
            </a:ln>
          </p:spPr>
          <p:txBody>
            <a:bodyPr wrap="none" anchor="ctr"/>
            <a:lstStyle/>
            <a:p>
              <a:endParaRPr lang="en-US"/>
            </a:p>
          </p:txBody>
        </p:sp>
        <p:sp>
          <p:nvSpPr>
            <p:cNvPr id="6154" name="Rectangle 10"/>
            <p:cNvSpPr>
              <a:spLocks noChangeArrowheads="1"/>
            </p:cNvSpPr>
            <p:nvPr/>
          </p:nvSpPr>
          <p:spPr bwMode="auto">
            <a:xfrm>
              <a:off x="3552" y="1728"/>
              <a:ext cx="2928" cy="3552"/>
            </a:xfrm>
            <a:prstGeom prst="rect">
              <a:avLst/>
            </a:prstGeom>
            <a:solidFill>
              <a:schemeClr val="bg1"/>
            </a:solidFill>
            <a:ln w="9525" algn="ctr">
              <a:noFill/>
              <a:miter lim="800000"/>
              <a:headEnd/>
              <a:tailEnd/>
            </a:ln>
          </p:spPr>
          <p:txBody>
            <a:bodyPr wrap="none" anchor="ctr"/>
            <a:lstStyle/>
            <a:p>
              <a:endParaRPr lang="en-US"/>
            </a:p>
          </p:txBody>
        </p:sp>
        <p:sp>
          <p:nvSpPr>
            <p:cNvPr id="6155" name="Rectangle 11"/>
            <p:cNvSpPr>
              <a:spLocks noChangeArrowheads="1"/>
            </p:cNvSpPr>
            <p:nvPr/>
          </p:nvSpPr>
          <p:spPr bwMode="auto">
            <a:xfrm>
              <a:off x="-384" y="1728"/>
              <a:ext cx="2880" cy="3552"/>
            </a:xfrm>
            <a:prstGeom prst="rect">
              <a:avLst/>
            </a:prstGeom>
            <a:solidFill>
              <a:schemeClr val="bg1"/>
            </a:solidFill>
            <a:ln w="9525" algn="ctr">
              <a:noFill/>
              <a:miter lim="800000"/>
              <a:headEnd/>
              <a:tailEnd/>
            </a:ln>
          </p:spPr>
          <p:txBody>
            <a:bodyPr wrap="none" anchor="ctr"/>
            <a:lstStyle/>
            <a:p>
              <a:endParaRPr lang="en-US"/>
            </a:p>
          </p:txBody>
        </p:sp>
      </p:grpSp>
      <p:sp>
        <p:nvSpPr>
          <p:cNvPr id="10" name="Rectangle 5"/>
          <p:cNvSpPr>
            <a:spLocks noChangeArrowheads="1"/>
          </p:cNvSpPr>
          <p:nvPr/>
        </p:nvSpPr>
        <p:spPr bwMode="auto">
          <a:xfrm>
            <a:off x="2047875" y="2547938"/>
            <a:ext cx="4953000" cy="3714750"/>
          </a:xfrm>
          <a:prstGeom prst="rect">
            <a:avLst/>
          </a:prstGeom>
          <a:noFill/>
          <a:ln w="9525" algn="ctr">
            <a:solidFill>
              <a:schemeClr val="tx1"/>
            </a:solidFill>
            <a:miter lim="800000"/>
            <a:headEnd/>
            <a:tailEnd/>
          </a:ln>
        </p:spPr>
        <p:txBody>
          <a:bodyPr wrap="none" anchor="ctr"/>
          <a:lstStyle/>
          <a:p>
            <a:endParaRPr lang="en-US"/>
          </a:p>
        </p:txBody>
      </p:sp>
      <p:sp>
        <p:nvSpPr>
          <p:cNvPr id="14" name="Rectangle 40"/>
          <p:cNvSpPr>
            <a:spLocks noChangeArrowheads="1"/>
          </p:cNvSpPr>
          <p:nvPr/>
        </p:nvSpPr>
        <p:spPr bwMode="auto">
          <a:xfrm>
            <a:off x="4448175" y="3840163"/>
            <a:ext cx="1682750" cy="1368425"/>
          </a:xfrm>
          <a:prstGeom prst="rect">
            <a:avLst/>
          </a:prstGeom>
          <a:noFill/>
          <a:ln w="9525" algn="ctr">
            <a:solidFill>
              <a:schemeClr val="bg1"/>
            </a:solidFill>
            <a:miter lim="800000"/>
            <a:headEnd/>
            <a:tailEnd/>
          </a:ln>
        </p:spPr>
        <p:txBody>
          <a:bodyPr wrap="none" anchor="ctr"/>
          <a:lstStyle/>
          <a:p>
            <a:endParaRPr lang="en-US"/>
          </a:p>
        </p:txBody>
      </p:sp>
      <p:sp>
        <p:nvSpPr>
          <p:cNvPr id="6151" name="Espace réservé du contenu 2"/>
          <p:cNvSpPr>
            <a:spLocks/>
          </p:cNvSpPr>
          <p:nvPr/>
        </p:nvSpPr>
        <p:spPr bwMode="auto">
          <a:xfrm>
            <a:off x="271463" y="1600200"/>
            <a:ext cx="8693150" cy="4757738"/>
          </a:xfrm>
          <a:prstGeom prst="rect">
            <a:avLst/>
          </a:prstGeom>
          <a:noFill/>
          <a:ln w="9525">
            <a:noFill/>
            <a:miter lim="800000"/>
            <a:headEnd/>
            <a:tailEnd/>
          </a:ln>
        </p:spPr>
        <p:txBody>
          <a:bodyPr/>
          <a:lstStyle/>
          <a:p>
            <a:pPr marL="342900" indent="-342900">
              <a:spcBef>
                <a:spcPct val="20000"/>
              </a:spcBef>
              <a:buFont typeface="Arial" charset="0"/>
              <a:buNone/>
            </a:pPr>
            <a:r>
              <a:rPr lang="en-US" sz="3200">
                <a:cs typeface="Arial" charset="0"/>
                <a:sym typeface="Wingdings" pitchFamily="2" charset="2"/>
              </a:rPr>
              <a:t></a:t>
            </a:r>
            <a:r>
              <a:rPr lang="en-US" sz="2800">
                <a:cs typeface="Arial" charset="0"/>
                <a:sym typeface="Wingdings" pitchFamily="2" charset="2"/>
              </a:rPr>
              <a:t> Synthesize texture as the user explores the scene</a:t>
            </a:r>
          </a:p>
          <a:p>
            <a:pPr marL="971550" lvl="1" indent="-514350">
              <a:spcBef>
                <a:spcPct val="20000"/>
              </a:spcBef>
              <a:buFont typeface="Arial" charset="0"/>
              <a:buNone/>
            </a:pPr>
            <a:endParaRPr lang="en-US" sz="2400">
              <a:cs typeface="Arial" charset="0"/>
              <a:sym typeface="Wingdings" pitchFamily="2"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par>
                          <p:cTn id="14" fill="hold">
                            <p:stCondLst>
                              <p:cond delay="0"/>
                            </p:stCondLst>
                            <p:childTnLst>
                              <p:par>
                                <p:cTn id="15" presetID="10" presetClass="exit" presetSubtype="0" fill="hold" grpId="1" nodeType="afterEffect">
                                  <p:stCondLst>
                                    <p:cond delay="0"/>
                                  </p:stCondLst>
                                  <p:childTnLst>
                                    <p:animEffect transition="out" filter="fade">
                                      <p:cBhvr>
                                        <p:cTn id="16" dur="1000"/>
                                        <p:tgtEl>
                                          <p:spTgt spid="14"/>
                                        </p:tgtEl>
                                      </p:cBhvr>
                                    </p:animEffect>
                                    <p:set>
                                      <p:cBhvr>
                                        <p:cTn id="17" dur="1" fill="hold">
                                          <p:stCondLst>
                                            <p:cond delay="999"/>
                                          </p:stCondLst>
                                        </p:cTn>
                                        <p:tgtEl>
                                          <p:spTgt spid="14"/>
                                        </p:tgtEl>
                                        <p:attrNameLst>
                                          <p:attrName>style.visibility</p:attrName>
                                        </p:attrNameLst>
                                      </p:cBhvr>
                                      <p:to>
                                        <p:strVal val="hidden"/>
                                      </p:to>
                                    </p:set>
                                  </p:childTnLst>
                                </p:cTn>
                              </p:par>
                            </p:childTnLst>
                          </p:cTn>
                        </p:par>
                        <p:par>
                          <p:cTn id="18" fill="hold">
                            <p:stCondLst>
                              <p:cond delay="1000"/>
                            </p:stCondLst>
                            <p:childTnLst>
                              <p:par>
                                <p:cTn id="19" presetID="0" presetClass="path" presetSubtype="0" repeatCount="indefinite" fill="hold" nodeType="afterEffect">
                                  <p:stCondLst>
                                    <p:cond delay="500"/>
                                  </p:stCondLst>
                                  <p:childTnLst>
                                    <p:animMotion origin="layout" path="M 0.01146 0.02219 C 0.02725 0.0037 0.08021 -0.01457 0.11215 -0.0185 C 0.14409 -0.02243 0.1835 -0.01989 0.2026 -0.00162 C 0.2217 0.01665 0.2401 0.07838 0.22639 0.09133 C 0.21267 0.10428 0.1585 0.07584 0.11996 0.07653 C 0.08142 0.07722 0.01267 0.10474 -0.00539 0.09572 C -0.02344 0.0867 0.00798 0.03745 0.01146 0.02219 Z " pathEditMode="relative" rAng="0" ptsTypes="aaaaaaa">
                                      <p:cBhvr>
                                        <p:cTn id="20" dur="5000" fill="hold"/>
                                        <p:tgtEl>
                                          <p:spTgt spid="2"/>
                                        </p:tgtEl>
                                        <p:attrNameLst>
                                          <p:attrName>ppt_x</p:attrName>
                                          <p:attrName>ppt_y</p:attrName>
                                        </p:attrNameLst>
                                      </p:cBhvr>
                                      <p:rCtr x="97" y="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4"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4"/>
            <a:ext cx="8229600" cy="1143000"/>
          </a:xfrm>
        </p:spPr>
        <p:txBody>
          <a:bodyPr/>
          <a:lstStyle/>
          <a:p>
            <a:r>
              <a:rPr lang="en-US" dirty="0" smtClean="0"/>
              <a:t>Per-pixel run-time synthesis</a:t>
            </a:r>
            <a:endParaRPr lang="fr-FR" dirty="0"/>
          </a:p>
        </p:txBody>
      </p:sp>
      <p:sp>
        <p:nvSpPr>
          <p:cNvPr id="4" name="Espace réservé du contenu 3"/>
          <p:cNvSpPr>
            <a:spLocks noGrp="1"/>
          </p:cNvSpPr>
          <p:nvPr>
            <p:ph idx="1"/>
          </p:nvPr>
        </p:nvSpPr>
        <p:spPr/>
        <p:txBody>
          <a:bodyPr>
            <a:normAutofit/>
          </a:bodyPr>
          <a:lstStyle/>
          <a:p>
            <a:pPr>
              <a:buNone/>
            </a:pPr>
            <a:r>
              <a:rPr lang="en-US" sz="2800" b="1" i="1" dirty="0" smtClean="0">
                <a:latin typeface="Arial" charset="0"/>
                <a:cs typeface="Arial" charset="0"/>
              </a:rPr>
              <a:t>“Order-independent texture synthesis”</a:t>
            </a:r>
          </a:p>
          <a:p>
            <a:pPr>
              <a:buNone/>
            </a:pPr>
            <a:r>
              <a:rPr lang="en-US" sz="2800" dirty="0" smtClean="0">
                <a:latin typeface="Arial" charset="0"/>
                <a:cs typeface="Arial" charset="0"/>
              </a:rPr>
              <a:t>Wei and </a:t>
            </a:r>
            <a:r>
              <a:rPr lang="en-US" sz="2800" dirty="0" err="1" smtClean="0">
                <a:latin typeface="Arial" charset="0"/>
                <a:cs typeface="Arial" charset="0"/>
              </a:rPr>
              <a:t>Levoy</a:t>
            </a:r>
            <a:r>
              <a:rPr lang="en-US" sz="2800" dirty="0" smtClean="0">
                <a:latin typeface="Arial" charset="0"/>
                <a:cs typeface="Arial" charset="0"/>
              </a:rPr>
              <a:t>, 2003</a:t>
            </a:r>
          </a:p>
          <a:p>
            <a:pPr>
              <a:buNone/>
            </a:pPr>
            <a:endParaRPr lang="en-US" sz="2800" dirty="0" smtClean="0">
              <a:latin typeface="Arial" charset="0"/>
              <a:cs typeface="Arial" charset="0"/>
            </a:endParaRPr>
          </a:p>
          <a:p>
            <a:pPr>
              <a:buNone/>
            </a:pPr>
            <a:endParaRPr lang="en-US" sz="2800" dirty="0" smtClean="0">
              <a:latin typeface="Arial" charset="0"/>
              <a:cs typeface="Arial" charset="0"/>
            </a:endParaRPr>
          </a:p>
          <a:p>
            <a:pPr>
              <a:buNone/>
            </a:pPr>
            <a:r>
              <a:rPr lang="en-US" sz="2800" b="1" i="1" dirty="0" smtClean="0">
                <a:latin typeface="Arial" charset="0"/>
                <a:cs typeface="Arial" charset="0"/>
              </a:rPr>
              <a:t>“Parallel Controllable Texture Synthesis”</a:t>
            </a:r>
          </a:p>
          <a:p>
            <a:pPr>
              <a:buNone/>
            </a:pPr>
            <a:r>
              <a:rPr lang="en-US" sz="2800" dirty="0" smtClean="0"/>
              <a:t>Lefebvre and Hoppe</a:t>
            </a:r>
          </a:p>
          <a:p>
            <a:pPr>
              <a:buNone/>
            </a:pPr>
            <a:r>
              <a:rPr lang="en-US" sz="2800" dirty="0" smtClean="0"/>
              <a:t>SIGGRAPH 2005</a:t>
            </a:r>
            <a:endParaRPr lang="fr-FR" sz="28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40" descr="res2"/>
          <p:cNvPicPr>
            <a:picLocks noChangeAspect="1" noChangeArrowheads="1"/>
          </p:cNvPicPr>
          <p:nvPr/>
        </p:nvPicPr>
        <p:blipFill>
          <a:blip r:embed="rId2"/>
          <a:srcRect l="18750" t="2977" r="27835" b="43750"/>
          <a:stretch>
            <a:fillRect/>
          </a:stretch>
        </p:blipFill>
        <p:spPr bwMode="auto">
          <a:xfrm>
            <a:off x="3214688" y="2428875"/>
            <a:ext cx="3006725" cy="3000375"/>
          </a:xfrm>
          <a:prstGeom prst="rect">
            <a:avLst/>
          </a:prstGeom>
          <a:noFill/>
          <a:ln w="9525">
            <a:noFill/>
            <a:miter lim="800000"/>
            <a:headEnd/>
            <a:tailEnd/>
          </a:ln>
        </p:spPr>
      </p:pic>
      <p:sp>
        <p:nvSpPr>
          <p:cNvPr id="20" name="Rectangle 19"/>
          <p:cNvSpPr/>
          <p:nvPr/>
        </p:nvSpPr>
        <p:spPr>
          <a:xfrm>
            <a:off x="4214813" y="3429000"/>
            <a:ext cx="500062" cy="50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21" name="Rectangle 20"/>
          <p:cNvSpPr/>
          <p:nvPr/>
        </p:nvSpPr>
        <p:spPr>
          <a:xfrm>
            <a:off x="4714875" y="3429000"/>
            <a:ext cx="500063" cy="50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22" name="Rectangle 21"/>
          <p:cNvSpPr/>
          <p:nvPr/>
        </p:nvSpPr>
        <p:spPr>
          <a:xfrm>
            <a:off x="5214938" y="3429000"/>
            <a:ext cx="500062" cy="50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23" name="Rectangle 22"/>
          <p:cNvSpPr/>
          <p:nvPr/>
        </p:nvSpPr>
        <p:spPr>
          <a:xfrm>
            <a:off x="5715000" y="3429000"/>
            <a:ext cx="500063" cy="50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24" name="Rectangle 23"/>
          <p:cNvSpPr/>
          <p:nvPr/>
        </p:nvSpPr>
        <p:spPr>
          <a:xfrm>
            <a:off x="3214688" y="3929063"/>
            <a:ext cx="500062" cy="5000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25" name="Rectangle 24"/>
          <p:cNvSpPr/>
          <p:nvPr/>
        </p:nvSpPr>
        <p:spPr>
          <a:xfrm>
            <a:off x="3714750" y="3929063"/>
            <a:ext cx="500063" cy="5000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26" name="Rectangle 25"/>
          <p:cNvSpPr/>
          <p:nvPr/>
        </p:nvSpPr>
        <p:spPr>
          <a:xfrm>
            <a:off x="4214813" y="3929063"/>
            <a:ext cx="500062" cy="5000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grpSp>
        <p:nvGrpSpPr>
          <p:cNvPr id="3" name="Groupe 42"/>
          <p:cNvGrpSpPr>
            <a:grpSpLocks/>
          </p:cNvGrpSpPr>
          <p:nvPr/>
        </p:nvGrpSpPr>
        <p:grpSpPr bwMode="auto">
          <a:xfrm>
            <a:off x="3214688" y="3929063"/>
            <a:ext cx="3000375" cy="1500187"/>
            <a:chOff x="3143240" y="3571876"/>
            <a:chExt cx="3000396" cy="1500198"/>
          </a:xfrm>
        </p:grpSpPr>
        <p:sp>
          <p:nvSpPr>
            <p:cNvPr id="27" name="Rectangle 26"/>
            <p:cNvSpPr/>
            <p:nvPr/>
          </p:nvSpPr>
          <p:spPr>
            <a:xfrm>
              <a:off x="4643437" y="3571876"/>
              <a:ext cx="500067"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28" name="Rectangle 27"/>
            <p:cNvSpPr/>
            <p:nvPr/>
          </p:nvSpPr>
          <p:spPr>
            <a:xfrm>
              <a:off x="5143504" y="3571876"/>
              <a:ext cx="500065"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29" name="Rectangle 28"/>
            <p:cNvSpPr/>
            <p:nvPr/>
          </p:nvSpPr>
          <p:spPr>
            <a:xfrm>
              <a:off x="5643569" y="3571876"/>
              <a:ext cx="500067"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30" name="Rectangle 29"/>
            <p:cNvSpPr/>
            <p:nvPr/>
          </p:nvSpPr>
          <p:spPr>
            <a:xfrm>
              <a:off x="3143240" y="4071942"/>
              <a:ext cx="500065" cy="5000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31" name="Rectangle 30"/>
            <p:cNvSpPr/>
            <p:nvPr/>
          </p:nvSpPr>
          <p:spPr>
            <a:xfrm>
              <a:off x="3643305" y="4071942"/>
              <a:ext cx="500067" cy="5000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32" name="Rectangle 31"/>
            <p:cNvSpPr/>
            <p:nvPr/>
          </p:nvSpPr>
          <p:spPr>
            <a:xfrm>
              <a:off x="4143372" y="4071942"/>
              <a:ext cx="500065" cy="5000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33" name="Rectangle 32"/>
            <p:cNvSpPr/>
            <p:nvPr/>
          </p:nvSpPr>
          <p:spPr>
            <a:xfrm>
              <a:off x="4643437" y="4071942"/>
              <a:ext cx="500067" cy="5000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34" name="Rectangle 33"/>
            <p:cNvSpPr/>
            <p:nvPr/>
          </p:nvSpPr>
          <p:spPr>
            <a:xfrm>
              <a:off x="5143504" y="4071942"/>
              <a:ext cx="500065" cy="5000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35" name="Rectangle 34"/>
            <p:cNvSpPr/>
            <p:nvPr/>
          </p:nvSpPr>
          <p:spPr>
            <a:xfrm>
              <a:off x="5643569" y="4071942"/>
              <a:ext cx="500067" cy="5000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36" name="Rectangle 35"/>
            <p:cNvSpPr/>
            <p:nvPr/>
          </p:nvSpPr>
          <p:spPr>
            <a:xfrm>
              <a:off x="3143240" y="4572008"/>
              <a:ext cx="500065"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37" name="Rectangle 36"/>
            <p:cNvSpPr/>
            <p:nvPr/>
          </p:nvSpPr>
          <p:spPr>
            <a:xfrm>
              <a:off x="3643305" y="4572008"/>
              <a:ext cx="500067"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38" name="Rectangle 37"/>
            <p:cNvSpPr/>
            <p:nvPr/>
          </p:nvSpPr>
          <p:spPr>
            <a:xfrm>
              <a:off x="4143372" y="4572008"/>
              <a:ext cx="500065"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39" name="Rectangle 38"/>
            <p:cNvSpPr/>
            <p:nvPr/>
          </p:nvSpPr>
          <p:spPr>
            <a:xfrm>
              <a:off x="4643437" y="4572008"/>
              <a:ext cx="500067"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40" name="Rectangle 39"/>
            <p:cNvSpPr/>
            <p:nvPr/>
          </p:nvSpPr>
          <p:spPr>
            <a:xfrm>
              <a:off x="5143504" y="4572008"/>
              <a:ext cx="500065"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41" name="Rectangle 40"/>
            <p:cNvSpPr/>
            <p:nvPr/>
          </p:nvSpPr>
          <p:spPr>
            <a:xfrm>
              <a:off x="5643569" y="4572008"/>
              <a:ext cx="500067" cy="5000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grpSp>
      <p:sp>
        <p:nvSpPr>
          <p:cNvPr id="42" name="Rectangle 41"/>
          <p:cNvSpPr/>
          <p:nvPr/>
        </p:nvSpPr>
        <p:spPr>
          <a:xfrm>
            <a:off x="3214688" y="2428875"/>
            <a:ext cx="3000375" cy="30003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46" name="Forme libre 45"/>
          <p:cNvSpPr/>
          <p:nvPr/>
        </p:nvSpPr>
        <p:spPr>
          <a:xfrm>
            <a:off x="3543300" y="2857500"/>
            <a:ext cx="2439988" cy="2214563"/>
          </a:xfrm>
          <a:custGeom>
            <a:avLst/>
            <a:gdLst>
              <a:gd name="connsiteX0" fmla="*/ 0 w 2440983"/>
              <a:gd name="connsiteY0" fmla="*/ 0 h 1464590"/>
              <a:gd name="connsiteX1" fmla="*/ 2440983 w 2440983"/>
              <a:gd name="connsiteY1" fmla="*/ 0 h 1464590"/>
              <a:gd name="connsiteX2" fmla="*/ 7749 w 2440983"/>
              <a:gd name="connsiteY2" fmla="*/ 387458 h 1464590"/>
              <a:gd name="connsiteX3" fmla="*/ 2425485 w 2440983"/>
              <a:gd name="connsiteY3" fmla="*/ 395207 h 1464590"/>
              <a:gd name="connsiteX4" fmla="*/ 7749 w 2440983"/>
              <a:gd name="connsiteY4" fmla="*/ 860156 h 1464590"/>
              <a:gd name="connsiteX5" fmla="*/ 2378990 w 2440983"/>
              <a:gd name="connsiteY5" fmla="*/ 860156 h 1464590"/>
              <a:gd name="connsiteX6" fmla="*/ 61994 w 2440983"/>
              <a:gd name="connsiteY6" fmla="*/ 1464590 h 1464590"/>
              <a:gd name="connsiteX0" fmla="*/ 0 w 2440983"/>
              <a:gd name="connsiteY0" fmla="*/ 0 h 860156"/>
              <a:gd name="connsiteX1" fmla="*/ 2440983 w 2440983"/>
              <a:gd name="connsiteY1" fmla="*/ 0 h 860156"/>
              <a:gd name="connsiteX2" fmla="*/ 7749 w 2440983"/>
              <a:gd name="connsiteY2" fmla="*/ 387458 h 860156"/>
              <a:gd name="connsiteX3" fmla="*/ 2425485 w 2440983"/>
              <a:gd name="connsiteY3" fmla="*/ 395207 h 860156"/>
              <a:gd name="connsiteX4" fmla="*/ 7749 w 2440983"/>
              <a:gd name="connsiteY4" fmla="*/ 860156 h 860156"/>
              <a:gd name="connsiteX5" fmla="*/ 2378990 w 2440983"/>
              <a:gd name="connsiteY5" fmla="*/ 860156 h 860156"/>
              <a:gd name="connsiteX0" fmla="*/ 0 w 2440983"/>
              <a:gd name="connsiteY0" fmla="*/ 0 h 860156"/>
              <a:gd name="connsiteX1" fmla="*/ 2440983 w 2440983"/>
              <a:gd name="connsiteY1" fmla="*/ 0 h 860156"/>
              <a:gd name="connsiteX2" fmla="*/ 7749 w 2440983"/>
              <a:gd name="connsiteY2" fmla="*/ 387458 h 860156"/>
              <a:gd name="connsiteX3" fmla="*/ 2425485 w 2440983"/>
              <a:gd name="connsiteY3" fmla="*/ 395207 h 860156"/>
              <a:gd name="connsiteX4" fmla="*/ 7749 w 2440983"/>
              <a:gd name="connsiteY4" fmla="*/ 860156 h 860156"/>
              <a:gd name="connsiteX5" fmla="*/ 2378990 w 2440983"/>
              <a:gd name="connsiteY5" fmla="*/ 860156 h 860156"/>
              <a:gd name="connsiteX0" fmla="*/ 0 w 2440983"/>
              <a:gd name="connsiteY0" fmla="*/ 0 h 860156"/>
              <a:gd name="connsiteX1" fmla="*/ 2440983 w 2440983"/>
              <a:gd name="connsiteY1" fmla="*/ 0 h 860156"/>
              <a:gd name="connsiteX2" fmla="*/ 7749 w 2440983"/>
              <a:gd name="connsiteY2" fmla="*/ 387458 h 860156"/>
              <a:gd name="connsiteX3" fmla="*/ 2354015 w 2440983"/>
              <a:gd name="connsiteY3" fmla="*/ 395207 h 860156"/>
              <a:gd name="connsiteX4" fmla="*/ 7749 w 2440983"/>
              <a:gd name="connsiteY4" fmla="*/ 860156 h 860156"/>
              <a:gd name="connsiteX5" fmla="*/ 2378990 w 2440983"/>
              <a:gd name="connsiteY5" fmla="*/ 860156 h 860156"/>
              <a:gd name="connsiteX0" fmla="*/ 0 w 2440983"/>
              <a:gd name="connsiteY0" fmla="*/ 0 h 860156"/>
              <a:gd name="connsiteX1" fmla="*/ 2440983 w 2440983"/>
              <a:gd name="connsiteY1" fmla="*/ 0 h 860156"/>
              <a:gd name="connsiteX2" fmla="*/ 7749 w 2440983"/>
              <a:gd name="connsiteY2" fmla="*/ 387458 h 860156"/>
              <a:gd name="connsiteX3" fmla="*/ 2354015 w 2440983"/>
              <a:gd name="connsiteY3" fmla="*/ 395207 h 860156"/>
              <a:gd name="connsiteX4" fmla="*/ 7749 w 2440983"/>
              <a:gd name="connsiteY4" fmla="*/ 860156 h 860156"/>
              <a:gd name="connsiteX5" fmla="*/ 2378990 w 2440983"/>
              <a:gd name="connsiteY5" fmla="*/ 860156 h 860156"/>
              <a:gd name="connsiteX0" fmla="*/ 0 w 2440983"/>
              <a:gd name="connsiteY0" fmla="*/ 0 h 860156"/>
              <a:gd name="connsiteX1" fmla="*/ 2440983 w 2440983"/>
              <a:gd name="connsiteY1" fmla="*/ 0 h 860156"/>
              <a:gd name="connsiteX2" fmla="*/ 7749 w 2440983"/>
              <a:gd name="connsiteY2" fmla="*/ 458872 h 860156"/>
              <a:gd name="connsiteX3" fmla="*/ 2354015 w 2440983"/>
              <a:gd name="connsiteY3" fmla="*/ 395207 h 860156"/>
              <a:gd name="connsiteX4" fmla="*/ 7749 w 2440983"/>
              <a:gd name="connsiteY4" fmla="*/ 860156 h 860156"/>
              <a:gd name="connsiteX5" fmla="*/ 2378990 w 2440983"/>
              <a:gd name="connsiteY5" fmla="*/ 860156 h 860156"/>
              <a:gd name="connsiteX0" fmla="*/ 0 w 2440983"/>
              <a:gd name="connsiteY0" fmla="*/ 0 h 860156"/>
              <a:gd name="connsiteX1" fmla="*/ 2440983 w 2440983"/>
              <a:gd name="connsiteY1" fmla="*/ 0 h 860156"/>
              <a:gd name="connsiteX2" fmla="*/ 7749 w 2440983"/>
              <a:gd name="connsiteY2" fmla="*/ 458872 h 860156"/>
              <a:gd name="connsiteX3" fmla="*/ 2425421 w 2440983"/>
              <a:gd name="connsiteY3" fmla="*/ 466621 h 860156"/>
              <a:gd name="connsiteX4" fmla="*/ 7749 w 2440983"/>
              <a:gd name="connsiteY4" fmla="*/ 860156 h 860156"/>
              <a:gd name="connsiteX5" fmla="*/ 2378990 w 2440983"/>
              <a:gd name="connsiteY5" fmla="*/ 860156 h 860156"/>
              <a:gd name="connsiteX0" fmla="*/ 0 w 2440983"/>
              <a:gd name="connsiteY0" fmla="*/ 0 h 860156"/>
              <a:gd name="connsiteX1" fmla="*/ 2440983 w 2440983"/>
              <a:gd name="connsiteY1" fmla="*/ 71414 h 860156"/>
              <a:gd name="connsiteX2" fmla="*/ 7749 w 2440983"/>
              <a:gd name="connsiteY2" fmla="*/ 458872 h 860156"/>
              <a:gd name="connsiteX3" fmla="*/ 2425421 w 2440983"/>
              <a:gd name="connsiteY3" fmla="*/ 466621 h 860156"/>
              <a:gd name="connsiteX4" fmla="*/ 7749 w 2440983"/>
              <a:gd name="connsiteY4" fmla="*/ 860156 h 860156"/>
              <a:gd name="connsiteX5" fmla="*/ 2378990 w 2440983"/>
              <a:gd name="connsiteY5" fmla="*/ 860156 h 860156"/>
              <a:gd name="connsiteX0" fmla="*/ 0 w 2440983"/>
              <a:gd name="connsiteY0" fmla="*/ 0 h 788742"/>
              <a:gd name="connsiteX1" fmla="*/ 2440983 w 2440983"/>
              <a:gd name="connsiteY1" fmla="*/ 0 h 788742"/>
              <a:gd name="connsiteX2" fmla="*/ 7749 w 2440983"/>
              <a:gd name="connsiteY2" fmla="*/ 387458 h 788742"/>
              <a:gd name="connsiteX3" fmla="*/ 2425421 w 2440983"/>
              <a:gd name="connsiteY3" fmla="*/ 395207 h 788742"/>
              <a:gd name="connsiteX4" fmla="*/ 7749 w 2440983"/>
              <a:gd name="connsiteY4" fmla="*/ 788742 h 788742"/>
              <a:gd name="connsiteX5" fmla="*/ 2378990 w 2440983"/>
              <a:gd name="connsiteY5" fmla="*/ 788742 h 788742"/>
              <a:gd name="connsiteX0" fmla="*/ 0 w 2440983"/>
              <a:gd name="connsiteY0" fmla="*/ 0 h 860156"/>
              <a:gd name="connsiteX1" fmla="*/ 2440983 w 2440983"/>
              <a:gd name="connsiteY1" fmla="*/ 0 h 860156"/>
              <a:gd name="connsiteX2" fmla="*/ 7749 w 2440983"/>
              <a:gd name="connsiteY2" fmla="*/ 387458 h 860156"/>
              <a:gd name="connsiteX3" fmla="*/ 2425421 w 2440983"/>
              <a:gd name="connsiteY3" fmla="*/ 395207 h 860156"/>
              <a:gd name="connsiteX4" fmla="*/ 7749 w 2440983"/>
              <a:gd name="connsiteY4" fmla="*/ 788742 h 860156"/>
              <a:gd name="connsiteX5" fmla="*/ 2378990 w 2440983"/>
              <a:gd name="connsiteY5" fmla="*/ 860156 h 860156"/>
              <a:gd name="connsiteX0" fmla="*/ 0 w 2440983"/>
              <a:gd name="connsiteY0" fmla="*/ 0 h 860156"/>
              <a:gd name="connsiteX1" fmla="*/ 2440983 w 2440983"/>
              <a:gd name="connsiteY1" fmla="*/ 0 h 860156"/>
              <a:gd name="connsiteX2" fmla="*/ 7749 w 2440983"/>
              <a:gd name="connsiteY2" fmla="*/ 387458 h 860156"/>
              <a:gd name="connsiteX3" fmla="*/ 2425421 w 2440983"/>
              <a:gd name="connsiteY3" fmla="*/ 395207 h 860156"/>
              <a:gd name="connsiteX4" fmla="*/ 7749 w 2440983"/>
              <a:gd name="connsiteY4" fmla="*/ 860156 h 860156"/>
              <a:gd name="connsiteX5" fmla="*/ 2378990 w 2440983"/>
              <a:gd name="connsiteY5" fmla="*/ 860156 h 860156"/>
              <a:gd name="connsiteX0" fmla="*/ 0 w 2440983"/>
              <a:gd name="connsiteY0" fmla="*/ 0 h 860156"/>
              <a:gd name="connsiteX1" fmla="*/ 2440983 w 2440983"/>
              <a:gd name="connsiteY1" fmla="*/ 0 h 860156"/>
              <a:gd name="connsiteX2" fmla="*/ 7749 w 2440983"/>
              <a:gd name="connsiteY2" fmla="*/ 387458 h 860156"/>
              <a:gd name="connsiteX3" fmla="*/ 2425421 w 2440983"/>
              <a:gd name="connsiteY3" fmla="*/ 395207 h 860156"/>
              <a:gd name="connsiteX4" fmla="*/ 7749 w 2440983"/>
              <a:gd name="connsiteY4" fmla="*/ 788694 h 860156"/>
              <a:gd name="connsiteX5" fmla="*/ 2378990 w 2440983"/>
              <a:gd name="connsiteY5" fmla="*/ 860156 h 860156"/>
              <a:gd name="connsiteX0" fmla="*/ 0 w 2440983"/>
              <a:gd name="connsiteY0" fmla="*/ 0 h 788694"/>
              <a:gd name="connsiteX1" fmla="*/ 2440983 w 2440983"/>
              <a:gd name="connsiteY1" fmla="*/ 0 h 788694"/>
              <a:gd name="connsiteX2" fmla="*/ 7749 w 2440983"/>
              <a:gd name="connsiteY2" fmla="*/ 387458 h 788694"/>
              <a:gd name="connsiteX3" fmla="*/ 2425421 w 2440983"/>
              <a:gd name="connsiteY3" fmla="*/ 395207 h 788694"/>
              <a:gd name="connsiteX4" fmla="*/ 7749 w 2440983"/>
              <a:gd name="connsiteY4" fmla="*/ 788694 h 788694"/>
              <a:gd name="connsiteX5" fmla="*/ 2378990 w 2440983"/>
              <a:gd name="connsiteY5" fmla="*/ 788694 h 788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983" h="788694">
                <a:moveTo>
                  <a:pt x="0" y="0"/>
                </a:moveTo>
                <a:lnTo>
                  <a:pt x="2440983" y="0"/>
                </a:lnTo>
                <a:lnTo>
                  <a:pt x="7749" y="387458"/>
                </a:lnTo>
                <a:lnTo>
                  <a:pt x="2425421" y="395207"/>
                </a:lnTo>
                <a:lnTo>
                  <a:pt x="7749" y="788694"/>
                </a:lnTo>
                <a:lnTo>
                  <a:pt x="2378990" y="788694"/>
                </a:lnTo>
              </a:path>
            </a:pathLst>
          </a:custGeom>
          <a:ln w="19050">
            <a:solidFill>
              <a:srgbClr val="FFFF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11278" name="Titre 1"/>
          <p:cNvSpPr>
            <a:spLocks/>
          </p:cNvSpPr>
          <p:nvPr/>
        </p:nvSpPr>
        <p:spPr bwMode="auto">
          <a:xfrm>
            <a:off x="457200" y="285750"/>
            <a:ext cx="8229600" cy="1143000"/>
          </a:xfrm>
          <a:prstGeom prst="rect">
            <a:avLst/>
          </a:prstGeom>
          <a:noFill/>
          <a:ln w="9525">
            <a:noFill/>
            <a:miter lim="800000"/>
            <a:headEnd/>
            <a:tailEnd/>
          </a:ln>
        </p:spPr>
        <p:txBody>
          <a:bodyPr anchor="ctr"/>
          <a:lstStyle/>
          <a:p>
            <a:pPr algn="ctr"/>
            <a:r>
              <a:rPr lang="en-US" sz="4400" dirty="0" smtClean="0">
                <a:cs typeface="Arial" charset="0"/>
              </a:rPr>
              <a:t>Sequential synthesis …</a:t>
            </a:r>
            <a:endParaRPr lang="fr-FR" sz="4400" dirty="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afterEffect">
                                  <p:stCondLst>
                                    <p:cond delay="500"/>
                                  </p:stCondLst>
                                  <p:childTnLst>
                                    <p:set>
                                      <p:cBhvr>
                                        <p:cTn id="6" dur="1" fill="hold">
                                          <p:stCondLst>
                                            <p:cond delay="0"/>
                                          </p:stCondLst>
                                        </p:cTn>
                                        <p:tgtEl>
                                          <p:spTgt spid="20"/>
                                        </p:tgtEl>
                                        <p:attrNameLst>
                                          <p:attrName>style.visibility</p:attrName>
                                        </p:attrNameLst>
                                      </p:cBhvr>
                                      <p:to>
                                        <p:strVal val="hidden"/>
                                      </p:to>
                                    </p:set>
                                  </p:childTnLst>
                                </p:cTn>
                              </p:par>
                            </p:childTnLst>
                          </p:cTn>
                        </p:par>
                        <p:par>
                          <p:cTn id="7" fill="hold">
                            <p:stCondLst>
                              <p:cond delay="500"/>
                            </p:stCondLst>
                            <p:childTnLst>
                              <p:par>
                                <p:cTn id="8" presetID="1" presetClass="exit" presetSubtype="0" fill="hold" grpId="0" nodeType="afterEffect">
                                  <p:stCondLst>
                                    <p:cond delay="500"/>
                                  </p:stCondLst>
                                  <p:childTnLst>
                                    <p:set>
                                      <p:cBhvr>
                                        <p:cTn id="9" dur="1" fill="hold">
                                          <p:stCondLst>
                                            <p:cond delay="0"/>
                                          </p:stCondLst>
                                        </p:cTn>
                                        <p:tgtEl>
                                          <p:spTgt spid="21"/>
                                        </p:tgtEl>
                                        <p:attrNameLst>
                                          <p:attrName>style.visibility</p:attrName>
                                        </p:attrNameLst>
                                      </p:cBhvr>
                                      <p:to>
                                        <p:strVal val="hidden"/>
                                      </p:to>
                                    </p:set>
                                  </p:childTnLst>
                                </p:cTn>
                              </p:par>
                            </p:childTnLst>
                          </p:cTn>
                        </p:par>
                        <p:par>
                          <p:cTn id="10" fill="hold">
                            <p:stCondLst>
                              <p:cond delay="1000"/>
                            </p:stCondLst>
                            <p:childTnLst>
                              <p:par>
                                <p:cTn id="11" presetID="1" presetClass="exit" presetSubtype="0" fill="hold" grpId="0" nodeType="afterEffect">
                                  <p:stCondLst>
                                    <p:cond delay="500"/>
                                  </p:stCondLst>
                                  <p:childTnLst>
                                    <p:set>
                                      <p:cBhvr>
                                        <p:cTn id="12" dur="1" fill="hold">
                                          <p:stCondLst>
                                            <p:cond delay="0"/>
                                          </p:stCondLst>
                                        </p:cTn>
                                        <p:tgtEl>
                                          <p:spTgt spid="22"/>
                                        </p:tgtEl>
                                        <p:attrNameLst>
                                          <p:attrName>style.visibility</p:attrName>
                                        </p:attrNameLst>
                                      </p:cBhvr>
                                      <p:to>
                                        <p:strVal val="hidden"/>
                                      </p:to>
                                    </p:set>
                                  </p:childTnLst>
                                </p:cTn>
                              </p:par>
                            </p:childTnLst>
                          </p:cTn>
                        </p:par>
                        <p:par>
                          <p:cTn id="13" fill="hold">
                            <p:stCondLst>
                              <p:cond delay="1500"/>
                            </p:stCondLst>
                            <p:childTnLst>
                              <p:par>
                                <p:cTn id="14" presetID="1" presetClass="exit" presetSubtype="0" fill="hold" grpId="0" nodeType="afterEffect">
                                  <p:stCondLst>
                                    <p:cond delay="500"/>
                                  </p:stCondLst>
                                  <p:childTnLst>
                                    <p:set>
                                      <p:cBhvr>
                                        <p:cTn id="15" dur="1" fill="hold">
                                          <p:stCondLst>
                                            <p:cond delay="0"/>
                                          </p:stCondLst>
                                        </p:cTn>
                                        <p:tgtEl>
                                          <p:spTgt spid="23"/>
                                        </p:tgtEl>
                                        <p:attrNameLst>
                                          <p:attrName>style.visibility</p:attrName>
                                        </p:attrNameLst>
                                      </p:cBhvr>
                                      <p:to>
                                        <p:strVal val="hidden"/>
                                      </p:to>
                                    </p:set>
                                  </p:childTnLst>
                                </p:cTn>
                              </p:par>
                            </p:childTnLst>
                          </p:cTn>
                        </p:par>
                        <p:par>
                          <p:cTn id="16" fill="hold">
                            <p:stCondLst>
                              <p:cond delay="2000"/>
                            </p:stCondLst>
                            <p:childTnLst>
                              <p:par>
                                <p:cTn id="17" presetID="1" presetClass="exit" presetSubtype="0" fill="hold" grpId="0" nodeType="afterEffect">
                                  <p:stCondLst>
                                    <p:cond delay="500"/>
                                  </p:stCondLst>
                                  <p:childTnLst>
                                    <p:set>
                                      <p:cBhvr>
                                        <p:cTn id="18" dur="1" fill="hold">
                                          <p:stCondLst>
                                            <p:cond delay="0"/>
                                          </p:stCondLst>
                                        </p:cTn>
                                        <p:tgtEl>
                                          <p:spTgt spid="24"/>
                                        </p:tgtEl>
                                        <p:attrNameLst>
                                          <p:attrName>style.visibility</p:attrName>
                                        </p:attrNameLst>
                                      </p:cBhvr>
                                      <p:to>
                                        <p:strVal val="hidden"/>
                                      </p:to>
                                    </p:set>
                                  </p:childTnLst>
                                </p:cTn>
                              </p:par>
                            </p:childTnLst>
                          </p:cTn>
                        </p:par>
                        <p:par>
                          <p:cTn id="19" fill="hold">
                            <p:stCondLst>
                              <p:cond delay="2500"/>
                            </p:stCondLst>
                            <p:childTnLst>
                              <p:par>
                                <p:cTn id="20" presetID="1" presetClass="exit" presetSubtype="0" fill="hold" grpId="0" nodeType="afterEffect">
                                  <p:stCondLst>
                                    <p:cond delay="500"/>
                                  </p:stCondLst>
                                  <p:childTnLst>
                                    <p:set>
                                      <p:cBhvr>
                                        <p:cTn id="21" dur="1" fill="hold">
                                          <p:stCondLst>
                                            <p:cond delay="0"/>
                                          </p:stCondLst>
                                        </p:cTn>
                                        <p:tgtEl>
                                          <p:spTgt spid="25"/>
                                        </p:tgtEl>
                                        <p:attrNameLst>
                                          <p:attrName>style.visibility</p:attrName>
                                        </p:attrNameLst>
                                      </p:cBhvr>
                                      <p:to>
                                        <p:strVal val="hidden"/>
                                      </p:to>
                                    </p:set>
                                  </p:childTnLst>
                                </p:cTn>
                              </p:par>
                            </p:childTnLst>
                          </p:cTn>
                        </p:par>
                        <p:par>
                          <p:cTn id="22" fill="hold">
                            <p:stCondLst>
                              <p:cond delay="3000"/>
                            </p:stCondLst>
                            <p:childTnLst>
                              <p:par>
                                <p:cTn id="23" presetID="1" presetClass="exit" presetSubtype="0" fill="hold" grpId="0" nodeType="afterEffect">
                                  <p:stCondLst>
                                    <p:cond delay="500"/>
                                  </p:stCondLst>
                                  <p:childTnLst>
                                    <p:set>
                                      <p:cBhvr>
                                        <p:cTn id="24" dur="1" fill="hold">
                                          <p:stCondLst>
                                            <p:cond delay="0"/>
                                          </p:stCondLst>
                                        </p:cTn>
                                        <p:tgtEl>
                                          <p:spTgt spid="26"/>
                                        </p:tgtEl>
                                        <p:attrNameLst>
                                          <p:attrName>style.visibility</p:attrName>
                                        </p:attrNameLst>
                                      </p:cBhvr>
                                      <p:to>
                                        <p:strVal val="hidden"/>
                                      </p:to>
                                    </p:set>
                                  </p:childTnLst>
                                </p:cTn>
                              </p:par>
                            </p:childTnLst>
                          </p:cTn>
                        </p:par>
                        <p:par>
                          <p:cTn id="25" fill="hold">
                            <p:stCondLst>
                              <p:cond delay="3500"/>
                            </p:stCondLst>
                            <p:childTnLst>
                              <p:par>
                                <p:cTn id="26" presetID="1" presetClass="exit" presetSubtype="0" fill="hold" nodeType="afterEffect">
                                  <p:stCondLst>
                                    <p:cond delay="500"/>
                                  </p:stCondLst>
                                  <p:childTnLst>
                                    <p:set>
                                      <p:cBhvr>
                                        <p:cTn id="27" dur="1" fill="hold">
                                          <p:stCondLst>
                                            <p:cond delay="0"/>
                                          </p:stCondLst>
                                        </p:cTn>
                                        <p:tgtEl>
                                          <p:spTgt spid="3"/>
                                        </p:tgtEl>
                                        <p:attrNameLst>
                                          <p:attrName>style.visibility</p:attrName>
                                        </p:attrNameLst>
                                      </p:cBhvr>
                                      <p:to>
                                        <p:strVal val="hidden"/>
                                      </p:to>
                                    </p:set>
                                  </p:childTnLst>
                                </p:cTn>
                              </p:par>
                            </p:childTnLst>
                          </p:cTn>
                        </p:par>
                        <p:par>
                          <p:cTn id="28" fill="hold">
                            <p:stCondLst>
                              <p:cond delay="4000"/>
                            </p:stCondLst>
                            <p:childTnLst>
                              <p:par>
                                <p:cTn id="29" presetID="1"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4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074" name="Rectangle 2"/>
          <p:cNvSpPr>
            <a:spLocks noGrp="1" noChangeArrowheads="1"/>
          </p:cNvSpPr>
          <p:nvPr>
            <p:ph type="title"/>
          </p:nvPr>
        </p:nvSpPr>
        <p:spPr/>
        <p:txBody>
          <a:bodyPr/>
          <a:lstStyle/>
          <a:p>
            <a:r>
              <a:rPr lang="en-US" dirty="0" smtClean="0"/>
              <a:t>Surface Synthesis </a:t>
            </a:r>
            <a:r>
              <a:rPr lang="en-US" dirty="0"/>
              <a:t>Approaches</a:t>
            </a:r>
          </a:p>
        </p:txBody>
      </p:sp>
      <p:sp>
        <p:nvSpPr>
          <p:cNvPr id="771075" name="Rectangle 3"/>
          <p:cNvSpPr>
            <a:spLocks noGrp="1" noChangeArrowheads="1"/>
          </p:cNvSpPr>
          <p:nvPr>
            <p:ph type="body" idx="1"/>
          </p:nvPr>
        </p:nvSpPr>
        <p:spPr/>
        <p:txBody>
          <a:bodyPr/>
          <a:lstStyle/>
          <a:p>
            <a:pPr marL="590550" indent="-590550">
              <a:buFont typeface="Arial" charset="0"/>
              <a:buAutoNum type="arabicParenR"/>
            </a:pPr>
            <a:r>
              <a:rPr lang="en-US" dirty="0"/>
              <a:t>Dense set of points on mesh</a:t>
            </a:r>
          </a:p>
          <a:p>
            <a:pPr marL="590550" indent="-590550">
              <a:buFont typeface="Arial" charset="0"/>
              <a:buAutoNum type="arabicParenR"/>
            </a:pPr>
            <a:endParaRPr lang="en-US" dirty="0" smtClean="0"/>
          </a:p>
          <a:p>
            <a:pPr marL="590550" indent="-590550">
              <a:buFont typeface="Arial" charset="0"/>
              <a:buAutoNum type="arabicParenR"/>
            </a:pPr>
            <a:r>
              <a:rPr lang="en-US" dirty="0" smtClean="0"/>
              <a:t>Unfold </a:t>
            </a:r>
            <a:r>
              <a:rPr lang="en-US" dirty="0"/>
              <a:t>surface onto plane</a:t>
            </a:r>
          </a:p>
          <a:p>
            <a:pPr marL="590550" indent="-590550">
              <a:buFont typeface="Arial" charset="0"/>
              <a:buAutoNum type="arabicParenR"/>
            </a:pPr>
            <a:endParaRPr lang="en-US" dirty="0" smtClean="0"/>
          </a:p>
          <a:p>
            <a:pPr marL="590550" indent="-590550">
              <a:buFont typeface="Arial" charset="0"/>
              <a:buAutoNum type="arabicParenR"/>
            </a:pPr>
            <a:r>
              <a:rPr lang="en-US" dirty="0" smtClean="0"/>
              <a:t>Treat </a:t>
            </a:r>
            <a:r>
              <a:rPr lang="en-US" dirty="0"/>
              <a:t>triangles like </a:t>
            </a:r>
            <a:r>
              <a:rPr lang="en-US" dirty="0" smtClean="0"/>
              <a:t>patches</a:t>
            </a:r>
          </a:p>
          <a:p>
            <a:pPr marL="590550" indent="-590550">
              <a:buFont typeface="Arial" charset="0"/>
              <a:buAutoNum type="arabicParenR"/>
            </a:pPr>
            <a:endParaRPr lang="en-US" dirty="0" smtClean="0"/>
          </a:p>
          <a:p>
            <a:pPr marL="590550" indent="-590550">
              <a:buFont typeface="Arial" charset="0"/>
              <a:buAutoNum type="arabicParenR"/>
            </a:pPr>
            <a:r>
              <a:rPr lang="en-US" dirty="0" smtClean="0"/>
              <a:t>Solid texturing</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Rectangle 4"/>
          <p:cNvSpPr>
            <a:spLocks noGrp="1" noChangeArrowheads="1"/>
          </p:cNvSpPr>
          <p:nvPr>
            <p:ph type="body" idx="1"/>
          </p:nvPr>
        </p:nvSpPr>
        <p:spPr>
          <a:xfrm>
            <a:off x="971550" y="4949825"/>
            <a:ext cx="7104063" cy="1071563"/>
          </a:xfrm>
        </p:spPr>
        <p:txBody>
          <a:bodyPr rtlCol="0">
            <a:normAutofit fontScale="92500" lnSpcReduction="10000"/>
          </a:bodyPr>
          <a:lstStyle/>
          <a:p>
            <a:pPr marL="514350" indent="-514350" eaLnBrk="1" fontAlgn="auto" hangingPunct="1">
              <a:spcAft>
                <a:spcPts val="0"/>
              </a:spcAft>
              <a:buFont typeface="Arial" pitchFamily="34" charset="0"/>
              <a:buAutoNum type="arabicPeriod"/>
              <a:defRPr/>
            </a:pPr>
            <a:r>
              <a:rPr lang="en-US" i="1" dirty="0" smtClean="0">
                <a:cs typeface="Arial" pitchFamily="34" charset="0"/>
              </a:rPr>
              <a:t>All pixels needed to obtain result at Z</a:t>
            </a:r>
          </a:p>
          <a:p>
            <a:pPr marL="514350" indent="-514350" eaLnBrk="1" fontAlgn="auto" hangingPunct="1">
              <a:spcAft>
                <a:spcPts val="0"/>
              </a:spcAft>
              <a:buFont typeface="Arial" pitchFamily="34" charset="0"/>
              <a:buAutoNum type="arabicPeriod"/>
              <a:defRPr/>
            </a:pPr>
            <a:r>
              <a:rPr lang="en-US" i="1" dirty="0" smtClean="0">
                <a:cs typeface="Arial" pitchFamily="34" charset="0"/>
              </a:rPr>
              <a:t>Different order </a:t>
            </a:r>
            <a:r>
              <a:rPr lang="en-US" i="1" dirty="0" smtClean="0">
                <a:cs typeface="Arial" pitchFamily="34" charset="0"/>
                <a:sym typeface="Wingdings" pitchFamily="2" charset="2"/>
              </a:rPr>
              <a:t> Different result</a:t>
            </a:r>
            <a:endParaRPr lang="fr-FR" i="1" dirty="0">
              <a:cs typeface="Arial" pitchFamily="34" charset="0"/>
            </a:endParaRPr>
          </a:p>
        </p:txBody>
      </p:sp>
      <p:sp>
        <p:nvSpPr>
          <p:cNvPr id="19459" name="Rectangle 5"/>
          <p:cNvSpPr>
            <a:spLocks noGrp="1" noChangeArrowheads="1"/>
          </p:cNvSpPr>
          <p:nvPr>
            <p:ph type="title"/>
          </p:nvPr>
        </p:nvSpPr>
        <p:spPr>
          <a:xfrm>
            <a:off x="457200" y="188913"/>
            <a:ext cx="8229600" cy="1143000"/>
          </a:xfrm>
        </p:spPr>
        <p:txBody>
          <a:bodyPr/>
          <a:lstStyle/>
          <a:p>
            <a:pPr eaLnBrk="1" hangingPunct="1"/>
            <a:r>
              <a:rPr lang="en-US" dirty="0" smtClean="0">
                <a:latin typeface="Arial" charset="0"/>
                <a:cs typeface="Arial" charset="0"/>
              </a:rPr>
              <a:t>… is order-dependent</a:t>
            </a:r>
            <a:endParaRPr lang="en-US" sz="2400" dirty="0" smtClean="0">
              <a:latin typeface="Arial" charset="0"/>
              <a:cs typeface="Arial" charset="0"/>
            </a:endParaRPr>
          </a:p>
        </p:txBody>
      </p:sp>
      <p:sp>
        <p:nvSpPr>
          <p:cNvPr id="52" name="Rectangle 51"/>
          <p:cNvSpPr/>
          <p:nvPr/>
        </p:nvSpPr>
        <p:spPr>
          <a:xfrm>
            <a:off x="3071813" y="2000250"/>
            <a:ext cx="571500"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Arial" pitchFamily="34" charset="0"/>
                <a:cs typeface="Arial" pitchFamily="34" charset="0"/>
              </a:rPr>
              <a:t>A</a:t>
            </a:r>
            <a:endParaRPr lang="fr-FR" dirty="0">
              <a:latin typeface="Arial" pitchFamily="34" charset="0"/>
              <a:cs typeface="Arial" pitchFamily="34" charset="0"/>
            </a:endParaRPr>
          </a:p>
        </p:txBody>
      </p:sp>
      <p:sp>
        <p:nvSpPr>
          <p:cNvPr id="53" name="Rectangle 52"/>
          <p:cNvSpPr/>
          <p:nvPr/>
        </p:nvSpPr>
        <p:spPr>
          <a:xfrm>
            <a:off x="3643313" y="2000250"/>
            <a:ext cx="571500"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Arial" pitchFamily="34" charset="0"/>
                <a:cs typeface="Arial" pitchFamily="34" charset="0"/>
              </a:rPr>
              <a:t>B</a:t>
            </a:r>
            <a:endParaRPr lang="fr-FR" dirty="0">
              <a:latin typeface="Arial" pitchFamily="34" charset="0"/>
              <a:cs typeface="Arial" pitchFamily="34" charset="0"/>
            </a:endParaRPr>
          </a:p>
        </p:txBody>
      </p:sp>
      <p:sp>
        <p:nvSpPr>
          <p:cNvPr id="54" name="Rectangle 53"/>
          <p:cNvSpPr/>
          <p:nvPr/>
        </p:nvSpPr>
        <p:spPr>
          <a:xfrm>
            <a:off x="4214813" y="2000250"/>
            <a:ext cx="571500"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Arial" pitchFamily="34" charset="0"/>
                <a:cs typeface="Arial" pitchFamily="34" charset="0"/>
              </a:rPr>
              <a:t>C</a:t>
            </a:r>
            <a:endParaRPr lang="fr-FR" dirty="0">
              <a:latin typeface="Arial" pitchFamily="34" charset="0"/>
              <a:cs typeface="Arial" pitchFamily="34" charset="0"/>
            </a:endParaRPr>
          </a:p>
        </p:txBody>
      </p:sp>
      <p:sp>
        <p:nvSpPr>
          <p:cNvPr id="55" name="Rectangle 54"/>
          <p:cNvSpPr/>
          <p:nvPr/>
        </p:nvSpPr>
        <p:spPr>
          <a:xfrm>
            <a:off x="4786313" y="2000250"/>
            <a:ext cx="571500"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Arial" pitchFamily="34" charset="0"/>
                <a:cs typeface="Arial" pitchFamily="34" charset="0"/>
              </a:rPr>
              <a:t>D</a:t>
            </a:r>
            <a:endParaRPr lang="fr-FR" dirty="0">
              <a:latin typeface="Arial" pitchFamily="34" charset="0"/>
              <a:cs typeface="Arial" pitchFamily="34" charset="0"/>
            </a:endParaRPr>
          </a:p>
        </p:txBody>
      </p:sp>
      <p:sp>
        <p:nvSpPr>
          <p:cNvPr id="56" name="Rectangle 55"/>
          <p:cNvSpPr/>
          <p:nvPr/>
        </p:nvSpPr>
        <p:spPr>
          <a:xfrm>
            <a:off x="3071813" y="2571750"/>
            <a:ext cx="571500"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Arial" pitchFamily="34" charset="0"/>
                <a:cs typeface="Arial" pitchFamily="34" charset="0"/>
              </a:rPr>
              <a:t>F</a:t>
            </a:r>
            <a:endParaRPr lang="fr-FR" dirty="0">
              <a:latin typeface="Arial" pitchFamily="34" charset="0"/>
              <a:cs typeface="Arial" pitchFamily="34" charset="0"/>
            </a:endParaRPr>
          </a:p>
        </p:txBody>
      </p:sp>
      <p:sp>
        <p:nvSpPr>
          <p:cNvPr id="57" name="Rectangle 56"/>
          <p:cNvSpPr/>
          <p:nvPr/>
        </p:nvSpPr>
        <p:spPr>
          <a:xfrm>
            <a:off x="3643313" y="2571750"/>
            <a:ext cx="571500"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Arial" pitchFamily="34" charset="0"/>
                <a:cs typeface="Arial" pitchFamily="34" charset="0"/>
              </a:rPr>
              <a:t>G</a:t>
            </a:r>
            <a:endParaRPr lang="fr-FR" dirty="0">
              <a:latin typeface="Arial" pitchFamily="34" charset="0"/>
              <a:cs typeface="Arial" pitchFamily="34" charset="0"/>
            </a:endParaRPr>
          </a:p>
        </p:txBody>
      </p:sp>
      <p:sp>
        <p:nvSpPr>
          <p:cNvPr id="58" name="Rectangle 57"/>
          <p:cNvSpPr/>
          <p:nvPr/>
        </p:nvSpPr>
        <p:spPr>
          <a:xfrm>
            <a:off x="4214813" y="25717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H</a:t>
            </a:r>
            <a:endParaRPr lang="fr-FR" dirty="0">
              <a:solidFill>
                <a:schemeClr val="tx1"/>
              </a:solidFill>
              <a:latin typeface="Arial" pitchFamily="34" charset="0"/>
              <a:cs typeface="Arial" pitchFamily="34" charset="0"/>
            </a:endParaRPr>
          </a:p>
        </p:txBody>
      </p:sp>
      <p:sp>
        <p:nvSpPr>
          <p:cNvPr id="59" name="Rectangle 58"/>
          <p:cNvSpPr/>
          <p:nvPr/>
        </p:nvSpPr>
        <p:spPr>
          <a:xfrm>
            <a:off x="4786313" y="25717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tx1"/>
              </a:solidFill>
              <a:latin typeface="Arial" pitchFamily="34" charset="0"/>
              <a:cs typeface="Arial" pitchFamily="34" charset="0"/>
            </a:endParaRPr>
          </a:p>
        </p:txBody>
      </p:sp>
      <p:sp>
        <p:nvSpPr>
          <p:cNvPr id="60" name="Rectangle 59"/>
          <p:cNvSpPr/>
          <p:nvPr/>
        </p:nvSpPr>
        <p:spPr>
          <a:xfrm>
            <a:off x="3071813" y="31432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61" name="Rectangle 60"/>
          <p:cNvSpPr/>
          <p:nvPr/>
        </p:nvSpPr>
        <p:spPr>
          <a:xfrm>
            <a:off x="3643313" y="31432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62" name="Rectangle 61"/>
          <p:cNvSpPr/>
          <p:nvPr/>
        </p:nvSpPr>
        <p:spPr>
          <a:xfrm>
            <a:off x="4214813" y="31432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63" name="Rectangle 62"/>
          <p:cNvSpPr/>
          <p:nvPr/>
        </p:nvSpPr>
        <p:spPr>
          <a:xfrm>
            <a:off x="4786313" y="31432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64" name="Rectangle 63"/>
          <p:cNvSpPr/>
          <p:nvPr/>
        </p:nvSpPr>
        <p:spPr>
          <a:xfrm>
            <a:off x="3071813" y="37147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65" name="Rectangle 64"/>
          <p:cNvSpPr/>
          <p:nvPr/>
        </p:nvSpPr>
        <p:spPr>
          <a:xfrm>
            <a:off x="3643313" y="37147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66" name="Rectangle 65"/>
          <p:cNvSpPr/>
          <p:nvPr/>
        </p:nvSpPr>
        <p:spPr>
          <a:xfrm>
            <a:off x="4214813" y="37147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67" name="Rectangle 66"/>
          <p:cNvSpPr/>
          <p:nvPr/>
        </p:nvSpPr>
        <p:spPr>
          <a:xfrm>
            <a:off x="4786313" y="37147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68" name="Rectangle 67"/>
          <p:cNvSpPr/>
          <p:nvPr/>
        </p:nvSpPr>
        <p:spPr>
          <a:xfrm>
            <a:off x="5357813" y="2000250"/>
            <a:ext cx="571500"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Arial" pitchFamily="34" charset="0"/>
                <a:cs typeface="Arial" pitchFamily="34" charset="0"/>
              </a:rPr>
              <a:t>E</a:t>
            </a:r>
            <a:endParaRPr lang="fr-FR" dirty="0">
              <a:latin typeface="Arial" pitchFamily="34" charset="0"/>
              <a:cs typeface="Arial" pitchFamily="34" charset="0"/>
            </a:endParaRPr>
          </a:p>
        </p:txBody>
      </p:sp>
      <p:sp>
        <p:nvSpPr>
          <p:cNvPr id="69" name="Rectangle 68"/>
          <p:cNvSpPr/>
          <p:nvPr/>
        </p:nvSpPr>
        <p:spPr>
          <a:xfrm>
            <a:off x="5357813" y="25717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tx1"/>
              </a:solidFill>
              <a:latin typeface="Arial" pitchFamily="34" charset="0"/>
              <a:cs typeface="Arial" pitchFamily="34" charset="0"/>
            </a:endParaRPr>
          </a:p>
        </p:txBody>
      </p:sp>
      <p:sp>
        <p:nvSpPr>
          <p:cNvPr id="70" name="Rectangle 69"/>
          <p:cNvSpPr/>
          <p:nvPr/>
        </p:nvSpPr>
        <p:spPr>
          <a:xfrm>
            <a:off x="5357813" y="31432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71" name="Rectangle 70"/>
          <p:cNvSpPr/>
          <p:nvPr/>
        </p:nvSpPr>
        <p:spPr>
          <a:xfrm>
            <a:off x="5357813" y="37147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tx1"/>
              </a:solidFill>
              <a:latin typeface="Arial" pitchFamily="34" charset="0"/>
              <a:cs typeface="Arial" pitchFamily="34" charset="0"/>
            </a:endParaRPr>
          </a:p>
        </p:txBody>
      </p:sp>
      <p:sp>
        <p:nvSpPr>
          <p:cNvPr id="73" name="Rectangle 72"/>
          <p:cNvSpPr/>
          <p:nvPr/>
        </p:nvSpPr>
        <p:spPr>
          <a:xfrm>
            <a:off x="4214813" y="2571750"/>
            <a:ext cx="571500" cy="5715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H</a:t>
            </a:r>
            <a:endParaRPr lang="fr-FR" dirty="0">
              <a:solidFill>
                <a:schemeClr val="bg1"/>
              </a:solidFill>
              <a:latin typeface="Arial" pitchFamily="34" charset="0"/>
              <a:cs typeface="Arial" pitchFamily="34" charset="0"/>
            </a:endParaRPr>
          </a:p>
        </p:txBody>
      </p:sp>
      <p:sp>
        <p:nvSpPr>
          <p:cNvPr id="75" name="Rectangle 74"/>
          <p:cNvSpPr/>
          <p:nvPr/>
        </p:nvSpPr>
        <p:spPr>
          <a:xfrm>
            <a:off x="5357813" y="37147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Z</a:t>
            </a:r>
            <a:endParaRPr lang="fr-FR" dirty="0">
              <a:solidFill>
                <a:schemeClr val="tx1"/>
              </a:solidFill>
              <a:latin typeface="Arial" pitchFamily="34" charset="0"/>
              <a:cs typeface="Arial" pitchFamily="34" charset="0"/>
            </a:endParaRPr>
          </a:p>
        </p:txBody>
      </p:sp>
      <p:sp>
        <p:nvSpPr>
          <p:cNvPr id="77" name="Rectangle 76"/>
          <p:cNvSpPr/>
          <p:nvPr/>
        </p:nvSpPr>
        <p:spPr>
          <a:xfrm>
            <a:off x="4786313" y="257175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I</a:t>
            </a:r>
            <a:endParaRPr lang="fr-FR" dirty="0">
              <a:solidFill>
                <a:schemeClr val="tx1"/>
              </a:solidFill>
              <a:latin typeface="Arial" pitchFamily="34" charset="0"/>
              <a:cs typeface="Arial" pitchFamily="34" charset="0"/>
            </a:endParaRPr>
          </a:p>
        </p:txBody>
      </p:sp>
      <p:sp>
        <p:nvSpPr>
          <p:cNvPr id="72" name="Forme libre 71"/>
          <p:cNvSpPr/>
          <p:nvPr/>
        </p:nvSpPr>
        <p:spPr>
          <a:xfrm>
            <a:off x="3652838" y="2001838"/>
            <a:ext cx="1716087" cy="1149350"/>
          </a:xfrm>
          <a:custGeom>
            <a:avLst/>
            <a:gdLst>
              <a:gd name="connsiteX0" fmla="*/ 0 w 1715678"/>
              <a:gd name="connsiteY0" fmla="*/ 0 h 1159497"/>
              <a:gd name="connsiteX1" fmla="*/ 0 w 1715678"/>
              <a:gd name="connsiteY1" fmla="*/ 1159497 h 1159497"/>
              <a:gd name="connsiteX2" fmla="*/ 1140643 w 1715678"/>
              <a:gd name="connsiteY2" fmla="*/ 1150070 h 1159497"/>
              <a:gd name="connsiteX3" fmla="*/ 1140643 w 1715678"/>
              <a:gd name="connsiteY3" fmla="*/ 575035 h 1159497"/>
              <a:gd name="connsiteX4" fmla="*/ 1715678 w 1715678"/>
              <a:gd name="connsiteY4" fmla="*/ 584462 h 1159497"/>
              <a:gd name="connsiteX5" fmla="*/ 1715678 w 1715678"/>
              <a:gd name="connsiteY5" fmla="*/ 0 h 1159497"/>
              <a:gd name="connsiteX6" fmla="*/ 0 w 1715678"/>
              <a:gd name="connsiteY6" fmla="*/ 0 h 1159497"/>
              <a:gd name="connsiteX0" fmla="*/ 0 w 1715678"/>
              <a:gd name="connsiteY0" fmla="*/ 0 h 1159497"/>
              <a:gd name="connsiteX1" fmla="*/ 0 w 1715678"/>
              <a:gd name="connsiteY1" fmla="*/ 1159497 h 1159497"/>
              <a:gd name="connsiteX2" fmla="*/ 1140643 w 1715678"/>
              <a:gd name="connsiteY2" fmla="*/ 1150070 h 1159497"/>
              <a:gd name="connsiteX3" fmla="*/ 1140643 w 1715678"/>
              <a:gd name="connsiteY3" fmla="*/ 575035 h 1159497"/>
              <a:gd name="connsiteX4" fmla="*/ 1715678 w 1715678"/>
              <a:gd name="connsiteY4" fmla="*/ 727314 h 1159497"/>
              <a:gd name="connsiteX5" fmla="*/ 1715678 w 1715678"/>
              <a:gd name="connsiteY5" fmla="*/ 0 h 1159497"/>
              <a:gd name="connsiteX6" fmla="*/ 0 w 1715678"/>
              <a:gd name="connsiteY6" fmla="*/ 0 h 1159497"/>
              <a:gd name="connsiteX0" fmla="*/ 0 w 1715678"/>
              <a:gd name="connsiteY0" fmla="*/ 0 h 1159497"/>
              <a:gd name="connsiteX1" fmla="*/ 0 w 1715678"/>
              <a:gd name="connsiteY1" fmla="*/ 1159497 h 1159497"/>
              <a:gd name="connsiteX2" fmla="*/ 1140643 w 1715678"/>
              <a:gd name="connsiteY2" fmla="*/ 1150070 h 1159497"/>
              <a:gd name="connsiteX3" fmla="*/ 1140643 w 1715678"/>
              <a:gd name="connsiteY3" fmla="*/ 575035 h 1159497"/>
              <a:gd name="connsiteX4" fmla="*/ 1715678 w 1715678"/>
              <a:gd name="connsiteY4" fmla="*/ 584414 h 1159497"/>
              <a:gd name="connsiteX5" fmla="*/ 1715678 w 1715678"/>
              <a:gd name="connsiteY5" fmla="*/ 0 h 1159497"/>
              <a:gd name="connsiteX6" fmla="*/ 0 w 1715678"/>
              <a:gd name="connsiteY6" fmla="*/ 0 h 1159497"/>
              <a:gd name="connsiteX0" fmla="*/ 0 w 1715678"/>
              <a:gd name="connsiteY0" fmla="*/ 0 h 1159497"/>
              <a:gd name="connsiteX1" fmla="*/ 0 w 1715678"/>
              <a:gd name="connsiteY1" fmla="*/ 1159497 h 1159497"/>
              <a:gd name="connsiteX2" fmla="*/ 1140643 w 1715678"/>
              <a:gd name="connsiteY2" fmla="*/ 1150070 h 1159497"/>
              <a:gd name="connsiteX3" fmla="*/ 1140643 w 1715678"/>
              <a:gd name="connsiteY3" fmla="*/ 717887 h 1159497"/>
              <a:gd name="connsiteX4" fmla="*/ 1715678 w 1715678"/>
              <a:gd name="connsiteY4" fmla="*/ 584414 h 1159497"/>
              <a:gd name="connsiteX5" fmla="*/ 1715678 w 1715678"/>
              <a:gd name="connsiteY5" fmla="*/ 0 h 1159497"/>
              <a:gd name="connsiteX6" fmla="*/ 0 w 1715678"/>
              <a:gd name="connsiteY6" fmla="*/ 0 h 1159497"/>
              <a:gd name="connsiteX0" fmla="*/ 0 w 1715678"/>
              <a:gd name="connsiteY0" fmla="*/ 0 h 1159497"/>
              <a:gd name="connsiteX1" fmla="*/ 0 w 1715678"/>
              <a:gd name="connsiteY1" fmla="*/ 1159497 h 1159497"/>
              <a:gd name="connsiteX2" fmla="*/ 1140643 w 1715678"/>
              <a:gd name="connsiteY2" fmla="*/ 1150070 h 1159497"/>
              <a:gd name="connsiteX3" fmla="*/ 1140643 w 1715678"/>
              <a:gd name="connsiteY3" fmla="*/ 574987 h 1159497"/>
              <a:gd name="connsiteX4" fmla="*/ 1715678 w 1715678"/>
              <a:gd name="connsiteY4" fmla="*/ 584414 h 1159497"/>
              <a:gd name="connsiteX5" fmla="*/ 1715678 w 1715678"/>
              <a:gd name="connsiteY5" fmla="*/ 0 h 1159497"/>
              <a:gd name="connsiteX6" fmla="*/ 0 w 1715678"/>
              <a:gd name="connsiteY6" fmla="*/ 0 h 1159497"/>
              <a:gd name="connsiteX0" fmla="*/ 0 w 1715678"/>
              <a:gd name="connsiteY0" fmla="*/ 0 h 1159497"/>
              <a:gd name="connsiteX1" fmla="*/ 0 w 1715678"/>
              <a:gd name="connsiteY1" fmla="*/ 1159497 h 1159497"/>
              <a:gd name="connsiteX2" fmla="*/ 1140643 w 1715678"/>
              <a:gd name="connsiteY2" fmla="*/ 1150070 h 1159497"/>
              <a:gd name="connsiteX3" fmla="*/ 1140643 w 1715678"/>
              <a:gd name="connsiteY3" fmla="*/ 574987 h 1159497"/>
              <a:gd name="connsiteX4" fmla="*/ 1715678 w 1715678"/>
              <a:gd name="connsiteY4" fmla="*/ 578064 h 1159497"/>
              <a:gd name="connsiteX5" fmla="*/ 1715678 w 1715678"/>
              <a:gd name="connsiteY5" fmla="*/ 0 h 1159497"/>
              <a:gd name="connsiteX6" fmla="*/ 0 w 1715678"/>
              <a:gd name="connsiteY6" fmla="*/ 0 h 1159497"/>
              <a:gd name="connsiteX0" fmla="*/ 0 w 1715678"/>
              <a:gd name="connsiteY0" fmla="*/ 0 h 1150070"/>
              <a:gd name="connsiteX1" fmla="*/ 0 w 1715678"/>
              <a:gd name="connsiteY1" fmla="*/ 1149972 h 1150070"/>
              <a:gd name="connsiteX2" fmla="*/ 1140643 w 1715678"/>
              <a:gd name="connsiteY2" fmla="*/ 1150070 h 1150070"/>
              <a:gd name="connsiteX3" fmla="*/ 1140643 w 1715678"/>
              <a:gd name="connsiteY3" fmla="*/ 574987 h 1150070"/>
              <a:gd name="connsiteX4" fmla="*/ 1715678 w 1715678"/>
              <a:gd name="connsiteY4" fmla="*/ 578064 h 1150070"/>
              <a:gd name="connsiteX5" fmla="*/ 1715678 w 1715678"/>
              <a:gd name="connsiteY5" fmla="*/ 0 h 1150070"/>
              <a:gd name="connsiteX6" fmla="*/ 0 w 1715678"/>
              <a:gd name="connsiteY6" fmla="*/ 0 h 115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5678" h="1150070">
                <a:moveTo>
                  <a:pt x="0" y="0"/>
                </a:moveTo>
                <a:lnTo>
                  <a:pt x="0" y="1149972"/>
                </a:lnTo>
                <a:lnTo>
                  <a:pt x="1140643" y="1150070"/>
                </a:lnTo>
                <a:lnTo>
                  <a:pt x="1140643" y="574987"/>
                </a:lnTo>
                <a:lnTo>
                  <a:pt x="1715678" y="578064"/>
                </a:lnTo>
                <a:lnTo>
                  <a:pt x="1715678" y="0"/>
                </a:lnTo>
                <a:lnTo>
                  <a:pt x="0" y="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
        <p:nvSpPr>
          <p:cNvPr id="76" name="Rectangle 75"/>
          <p:cNvSpPr/>
          <p:nvPr/>
        </p:nvSpPr>
        <p:spPr>
          <a:xfrm>
            <a:off x="4786313" y="2571750"/>
            <a:ext cx="571500" cy="5715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I</a:t>
            </a:r>
            <a:endParaRPr lang="fr-FR" dirty="0">
              <a:solidFill>
                <a:schemeClr val="bg1"/>
              </a:solidFill>
              <a:latin typeface="Arial" pitchFamily="34" charset="0"/>
              <a:cs typeface="Arial" pitchFamily="34" charset="0"/>
            </a:endParaRPr>
          </a:p>
        </p:txBody>
      </p:sp>
      <p:sp>
        <p:nvSpPr>
          <p:cNvPr id="78" name="Forme libre 77"/>
          <p:cNvSpPr/>
          <p:nvPr/>
        </p:nvSpPr>
        <p:spPr>
          <a:xfrm>
            <a:off x="4222750" y="2000250"/>
            <a:ext cx="1716088" cy="1149350"/>
          </a:xfrm>
          <a:custGeom>
            <a:avLst/>
            <a:gdLst>
              <a:gd name="connsiteX0" fmla="*/ 0 w 1715678"/>
              <a:gd name="connsiteY0" fmla="*/ 0 h 1159497"/>
              <a:gd name="connsiteX1" fmla="*/ 0 w 1715678"/>
              <a:gd name="connsiteY1" fmla="*/ 1159497 h 1159497"/>
              <a:gd name="connsiteX2" fmla="*/ 1140643 w 1715678"/>
              <a:gd name="connsiteY2" fmla="*/ 1150070 h 1159497"/>
              <a:gd name="connsiteX3" fmla="*/ 1140643 w 1715678"/>
              <a:gd name="connsiteY3" fmla="*/ 575035 h 1159497"/>
              <a:gd name="connsiteX4" fmla="*/ 1715678 w 1715678"/>
              <a:gd name="connsiteY4" fmla="*/ 584462 h 1159497"/>
              <a:gd name="connsiteX5" fmla="*/ 1715678 w 1715678"/>
              <a:gd name="connsiteY5" fmla="*/ 0 h 1159497"/>
              <a:gd name="connsiteX6" fmla="*/ 0 w 1715678"/>
              <a:gd name="connsiteY6" fmla="*/ 0 h 1159497"/>
              <a:gd name="connsiteX0" fmla="*/ 0 w 1715678"/>
              <a:gd name="connsiteY0" fmla="*/ 0 h 1159497"/>
              <a:gd name="connsiteX1" fmla="*/ 0 w 1715678"/>
              <a:gd name="connsiteY1" fmla="*/ 1159497 h 1159497"/>
              <a:gd name="connsiteX2" fmla="*/ 1140643 w 1715678"/>
              <a:gd name="connsiteY2" fmla="*/ 1150070 h 1159497"/>
              <a:gd name="connsiteX3" fmla="*/ 1140643 w 1715678"/>
              <a:gd name="connsiteY3" fmla="*/ 575035 h 1159497"/>
              <a:gd name="connsiteX4" fmla="*/ 1715678 w 1715678"/>
              <a:gd name="connsiteY4" fmla="*/ 727314 h 1159497"/>
              <a:gd name="connsiteX5" fmla="*/ 1715678 w 1715678"/>
              <a:gd name="connsiteY5" fmla="*/ 0 h 1159497"/>
              <a:gd name="connsiteX6" fmla="*/ 0 w 1715678"/>
              <a:gd name="connsiteY6" fmla="*/ 0 h 1159497"/>
              <a:gd name="connsiteX0" fmla="*/ 0 w 1715678"/>
              <a:gd name="connsiteY0" fmla="*/ 0 h 1159497"/>
              <a:gd name="connsiteX1" fmla="*/ 0 w 1715678"/>
              <a:gd name="connsiteY1" fmla="*/ 1159497 h 1159497"/>
              <a:gd name="connsiteX2" fmla="*/ 1140643 w 1715678"/>
              <a:gd name="connsiteY2" fmla="*/ 1150070 h 1159497"/>
              <a:gd name="connsiteX3" fmla="*/ 1140643 w 1715678"/>
              <a:gd name="connsiteY3" fmla="*/ 575035 h 1159497"/>
              <a:gd name="connsiteX4" fmla="*/ 1715678 w 1715678"/>
              <a:gd name="connsiteY4" fmla="*/ 584414 h 1159497"/>
              <a:gd name="connsiteX5" fmla="*/ 1715678 w 1715678"/>
              <a:gd name="connsiteY5" fmla="*/ 0 h 1159497"/>
              <a:gd name="connsiteX6" fmla="*/ 0 w 1715678"/>
              <a:gd name="connsiteY6" fmla="*/ 0 h 1159497"/>
              <a:gd name="connsiteX0" fmla="*/ 0 w 1715678"/>
              <a:gd name="connsiteY0" fmla="*/ 0 h 1159497"/>
              <a:gd name="connsiteX1" fmla="*/ 0 w 1715678"/>
              <a:gd name="connsiteY1" fmla="*/ 1159497 h 1159497"/>
              <a:gd name="connsiteX2" fmla="*/ 1140643 w 1715678"/>
              <a:gd name="connsiteY2" fmla="*/ 1150070 h 1159497"/>
              <a:gd name="connsiteX3" fmla="*/ 1140643 w 1715678"/>
              <a:gd name="connsiteY3" fmla="*/ 717887 h 1159497"/>
              <a:gd name="connsiteX4" fmla="*/ 1715678 w 1715678"/>
              <a:gd name="connsiteY4" fmla="*/ 584414 h 1159497"/>
              <a:gd name="connsiteX5" fmla="*/ 1715678 w 1715678"/>
              <a:gd name="connsiteY5" fmla="*/ 0 h 1159497"/>
              <a:gd name="connsiteX6" fmla="*/ 0 w 1715678"/>
              <a:gd name="connsiteY6" fmla="*/ 0 h 1159497"/>
              <a:gd name="connsiteX0" fmla="*/ 0 w 1715678"/>
              <a:gd name="connsiteY0" fmla="*/ 0 h 1159497"/>
              <a:gd name="connsiteX1" fmla="*/ 0 w 1715678"/>
              <a:gd name="connsiteY1" fmla="*/ 1159497 h 1159497"/>
              <a:gd name="connsiteX2" fmla="*/ 1140643 w 1715678"/>
              <a:gd name="connsiteY2" fmla="*/ 1150070 h 1159497"/>
              <a:gd name="connsiteX3" fmla="*/ 1140643 w 1715678"/>
              <a:gd name="connsiteY3" fmla="*/ 574987 h 1159497"/>
              <a:gd name="connsiteX4" fmla="*/ 1715678 w 1715678"/>
              <a:gd name="connsiteY4" fmla="*/ 584414 h 1159497"/>
              <a:gd name="connsiteX5" fmla="*/ 1715678 w 1715678"/>
              <a:gd name="connsiteY5" fmla="*/ 0 h 1159497"/>
              <a:gd name="connsiteX6" fmla="*/ 0 w 1715678"/>
              <a:gd name="connsiteY6" fmla="*/ 0 h 1159497"/>
              <a:gd name="connsiteX0" fmla="*/ 0 w 1715678"/>
              <a:gd name="connsiteY0" fmla="*/ 0 h 1159497"/>
              <a:gd name="connsiteX1" fmla="*/ 0 w 1715678"/>
              <a:gd name="connsiteY1" fmla="*/ 1159497 h 1159497"/>
              <a:gd name="connsiteX2" fmla="*/ 1140643 w 1715678"/>
              <a:gd name="connsiteY2" fmla="*/ 1150070 h 1159497"/>
              <a:gd name="connsiteX3" fmla="*/ 1140643 w 1715678"/>
              <a:gd name="connsiteY3" fmla="*/ 574987 h 1159497"/>
              <a:gd name="connsiteX4" fmla="*/ 1715678 w 1715678"/>
              <a:gd name="connsiteY4" fmla="*/ 578064 h 1159497"/>
              <a:gd name="connsiteX5" fmla="*/ 1715678 w 1715678"/>
              <a:gd name="connsiteY5" fmla="*/ 0 h 1159497"/>
              <a:gd name="connsiteX6" fmla="*/ 0 w 1715678"/>
              <a:gd name="connsiteY6" fmla="*/ 0 h 1159497"/>
              <a:gd name="connsiteX0" fmla="*/ 0 w 1715678"/>
              <a:gd name="connsiteY0" fmla="*/ 0 h 1150070"/>
              <a:gd name="connsiteX1" fmla="*/ 0 w 1715678"/>
              <a:gd name="connsiteY1" fmla="*/ 1149972 h 1150070"/>
              <a:gd name="connsiteX2" fmla="*/ 1140643 w 1715678"/>
              <a:gd name="connsiteY2" fmla="*/ 1150070 h 1150070"/>
              <a:gd name="connsiteX3" fmla="*/ 1140643 w 1715678"/>
              <a:gd name="connsiteY3" fmla="*/ 574987 h 1150070"/>
              <a:gd name="connsiteX4" fmla="*/ 1715678 w 1715678"/>
              <a:gd name="connsiteY4" fmla="*/ 578064 h 1150070"/>
              <a:gd name="connsiteX5" fmla="*/ 1715678 w 1715678"/>
              <a:gd name="connsiteY5" fmla="*/ 0 h 1150070"/>
              <a:gd name="connsiteX6" fmla="*/ 0 w 1715678"/>
              <a:gd name="connsiteY6" fmla="*/ 0 h 115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5678" h="1150070">
                <a:moveTo>
                  <a:pt x="0" y="0"/>
                </a:moveTo>
                <a:lnTo>
                  <a:pt x="0" y="1149972"/>
                </a:lnTo>
                <a:lnTo>
                  <a:pt x="1140643" y="1150070"/>
                </a:lnTo>
                <a:lnTo>
                  <a:pt x="1140643" y="574987"/>
                </a:lnTo>
                <a:lnTo>
                  <a:pt x="1715678" y="578064"/>
                </a:lnTo>
                <a:lnTo>
                  <a:pt x="1715678" y="0"/>
                </a:lnTo>
                <a:lnTo>
                  <a:pt x="0" y="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7"/>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7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0052">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005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2" grpId="0" build="p"/>
      <p:bldP spid="73" grpId="0" animBg="1"/>
      <p:bldP spid="75" grpId="0" animBg="1"/>
      <p:bldP spid="77" grpId="0" animBg="1"/>
      <p:bldP spid="72" grpId="0" animBg="1"/>
      <p:bldP spid="72" grpId="1" animBg="1"/>
      <p:bldP spid="76" grpId="0" animBg="1"/>
      <p:bldP spid="7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928688" y="2857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A</a:t>
            </a:r>
            <a:endParaRPr lang="fr-FR" dirty="0">
              <a:solidFill>
                <a:schemeClr val="bg1"/>
              </a:solidFill>
              <a:latin typeface="Arial" pitchFamily="34" charset="0"/>
              <a:cs typeface="Arial" pitchFamily="34" charset="0"/>
            </a:endParaRPr>
          </a:p>
        </p:txBody>
      </p:sp>
      <p:sp>
        <p:nvSpPr>
          <p:cNvPr id="52" name="Rectangle 51"/>
          <p:cNvSpPr/>
          <p:nvPr/>
        </p:nvSpPr>
        <p:spPr>
          <a:xfrm>
            <a:off x="1500188" y="2857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B</a:t>
            </a:r>
            <a:endParaRPr lang="fr-FR" dirty="0">
              <a:solidFill>
                <a:schemeClr val="bg1"/>
              </a:solidFill>
              <a:latin typeface="Arial" pitchFamily="34" charset="0"/>
              <a:cs typeface="Arial" pitchFamily="34" charset="0"/>
            </a:endParaRPr>
          </a:p>
        </p:txBody>
      </p:sp>
      <p:sp>
        <p:nvSpPr>
          <p:cNvPr id="53" name="Rectangle 52"/>
          <p:cNvSpPr/>
          <p:nvPr/>
        </p:nvSpPr>
        <p:spPr>
          <a:xfrm>
            <a:off x="2071688" y="2857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C</a:t>
            </a:r>
            <a:endParaRPr lang="fr-FR" dirty="0">
              <a:solidFill>
                <a:schemeClr val="bg1"/>
              </a:solidFill>
              <a:latin typeface="Arial" pitchFamily="34" charset="0"/>
              <a:cs typeface="Arial" pitchFamily="34" charset="0"/>
            </a:endParaRPr>
          </a:p>
        </p:txBody>
      </p:sp>
      <p:sp>
        <p:nvSpPr>
          <p:cNvPr id="54" name="Rectangle 53"/>
          <p:cNvSpPr/>
          <p:nvPr/>
        </p:nvSpPr>
        <p:spPr>
          <a:xfrm>
            <a:off x="2643188" y="2857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D</a:t>
            </a:r>
            <a:endParaRPr lang="fr-FR" dirty="0">
              <a:solidFill>
                <a:schemeClr val="bg1"/>
              </a:solidFill>
              <a:latin typeface="Arial" pitchFamily="34" charset="0"/>
              <a:cs typeface="Arial" pitchFamily="34" charset="0"/>
            </a:endParaRPr>
          </a:p>
        </p:txBody>
      </p:sp>
      <p:sp>
        <p:nvSpPr>
          <p:cNvPr id="55" name="Rectangle 54"/>
          <p:cNvSpPr/>
          <p:nvPr/>
        </p:nvSpPr>
        <p:spPr>
          <a:xfrm>
            <a:off x="928688" y="3429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F</a:t>
            </a:r>
            <a:endParaRPr lang="fr-FR" dirty="0">
              <a:solidFill>
                <a:schemeClr val="bg1"/>
              </a:solidFill>
              <a:latin typeface="Arial" pitchFamily="34" charset="0"/>
              <a:cs typeface="Arial" pitchFamily="34" charset="0"/>
            </a:endParaRPr>
          </a:p>
        </p:txBody>
      </p:sp>
      <p:sp>
        <p:nvSpPr>
          <p:cNvPr id="56" name="Rectangle 55"/>
          <p:cNvSpPr/>
          <p:nvPr/>
        </p:nvSpPr>
        <p:spPr>
          <a:xfrm>
            <a:off x="1500188" y="3429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G</a:t>
            </a:r>
            <a:endParaRPr lang="fr-FR" dirty="0">
              <a:solidFill>
                <a:schemeClr val="bg1"/>
              </a:solidFill>
              <a:latin typeface="Arial" pitchFamily="34" charset="0"/>
              <a:cs typeface="Arial" pitchFamily="34" charset="0"/>
            </a:endParaRPr>
          </a:p>
        </p:txBody>
      </p:sp>
      <p:sp>
        <p:nvSpPr>
          <p:cNvPr id="57" name="Rectangle 56"/>
          <p:cNvSpPr/>
          <p:nvPr/>
        </p:nvSpPr>
        <p:spPr>
          <a:xfrm>
            <a:off x="2071688" y="3429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H</a:t>
            </a:r>
            <a:endParaRPr lang="fr-FR" dirty="0">
              <a:solidFill>
                <a:schemeClr val="bg1"/>
              </a:solidFill>
              <a:latin typeface="Arial" pitchFamily="34" charset="0"/>
              <a:cs typeface="Arial" pitchFamily="34" charset="0"/>
            </a:endParaRPr>
          </a:p>
        </p:txBody>
      </p:sp>
      <p:sp>
        <p:nvSpPr>
          <p:cNvPr id="58" name="Rectangle 57"/>
          <p:cNvSpPr/>
          <p:nvPr/>
        </p:nvSpPr>
        <p:spPr>
          <a:xfrm>
            <a:off x="2643188" y="3429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bg1"/>
              </a:solidFill>
              <a:latin typeface="Arial" pitchFamily="34" charset="0"/>
              <a:cs typeface="Arial" pitchFamily="34" charset="0"/>
            </a:endParaRPr>
          </a:p>
        </p:txBody>
      </p:sp>
      <p:sp>
        <p:nvSpPr>
          <p:cNvPr id="59" name="Rectangle 58"/>
          <p:cNvSpPr/>
          <p:nvPr/>
        </p:nvSpPr>
        <p:spPr>
          <a:xfrm>
            <a:off x="928688" y="4000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K</a:t>
            </a:r>
            <a:endParaRPr lang="fr-FR" dirty="0">
              <a:solidFill>
                <a:schemeClr val="bg1"/>
              </a:solidFill>
              <a:latin typeface="Arial" pitchFamily="34" charset="0"/>
              <a:cs typeface="Arial" pitchFamily="34" charset="0"/>
            </a:endParaRPr>
          </a:p>
        </p:txBody>
      </p:sp>
      <p:sp>
        <p:nvSpPr>
          <p:cNvPr id="60" name="Rectangle 59"/>
          <p:cNvSpPr/>
          <p:nvPr/>
        </p:nvSpPr>
        <p:spPr>
          <a:xfrm>
            <a:off x="1500188" y="4000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L</a:t>
            </a:r>
            <a:endParaRPr lang="fr-FR" dirty="0">
              <a:solidFill>
                <a:schemeClr val="bg1"/>
              </a:solidFill>
              <a:latin typeface="Arial" pitchFamily="34" charset="0"/>
              <a:cs typeface="Arial" pitchFamily="34" charset="0"/>
            </a:endParaRPr>
          </a:p>
        </p:txBody>
      </p:sp>
      <p:sp>
        <p:nvSpPr>
          <p:cNvPr id="61" name="Rectangle 60"/>
          <p:cNvSpPr/>
          <p:nvPr/>
        </p:nvSpPr>
        <p:spPr>
          <a:xfrm>
            <a:off x="2071688" y="4000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M</a:t>
            </a:r>
            <a:endParaRPr lang="fr-FR" dirty="0">
              <a:solidFill>
                <a:schemeClr val="bg1"/>
              </a:solidFill>
              <a:latin typeface="Arial" pitchFamily="34" charset="0"/>
              <a:cs typeface="Arial" pitchFamily="34" charset="0"/>
            </a:endParaRPr>
          </a:p>
        </p:txBody>
      </p:sp>
      <p:sp>
        <p:nvSpPr>
          <p:cNvPr id="62" name="Rectangle 61"/>
          <p:cNvSpPr/>
          <p:nvPr/>
        </p:nvSpPr>
        <p:spPr>
          <a:xfrm>
            <a:off x="2643188" y="4000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N</a:t>
            </a:r>
            <a:endParaRPr lang="fr-FR" dirty="0">
              <a:solidFill>
                <a:schemeClr val="bg1"/>
              </a:solidFill>
              <a:latin typeface="Arial" pitchFamily="34" charset="0"/>
              <a:cs typeface="Arial" pitchFamily="34" charset="0"/>
            </a:endParaRPr>
          </a:p>
        </p:txBody>
      </p:sp>
      <p:sp>
        <p:nvSpPr>
          <p:cNvPr id="63" name="Rectangle 62"/>
          <p:cNvSpPr/>
          <p:nvPr/>
        </p:nvSpPr>
        <p:spPr>
          <a:xfrm>
            <a:off x="928688" y="4572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P</a:t>
            </a:r>
            <a:endParaRPr lang="fr-FR" dirty="0">
              <a:solidFill>
                <a:schemeClr val="bg1"/>
              </a:solidFill>
              <a:latin typeface="Arial" pitchFamily="34" charset="0"/>
              <a:cs typeface="Arial" pitchFamily="34" charset="0"/>
            </a:endParaRPr>
          </a:p>
        </p:txBody>
      </p:sp>
      <p:sp>
        <p:nvSpPr>
          <p:cNvPr id="64" name="Rectangle 63"/>
          <p:cNvSpPr/>
          <p:nvPr/>
        </p:nvSpPr>
        <p:spPr>
          <a:xfrm>
            <a:off x="1500188" y="4572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Q</a:t>
            </a:r>
            <a:endParaRPr lang="fr-FR" dirty="0">
              <a:solidFill>
                <a:schemeClr val="bg1"/>
              </a:solidFill>
              <a:latin typeface="Arial" pitchFamily="34" charset="0"/>
              <a:cs typeface="Arial" pitchFamily="34" charset="0"/>
            </a:endParaRPr>
          </a:p>
        </p:txBody>
      </p:sp>
      <p:sp>
        <p:nvSpPr>
          <p:cNvPr id="65" name="Rectangle 64"/>
          <p:cNvSpPr/>
          <p:nvPr/>
        </p:nvSpPr>
        <p:spPr>
          <a:xfrm>
            <a:off x="2071688" y="4572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R</a:t>
            </a:r>
            <a:endParaRPr lang="fr-FR" dirty="0">
              <a:solidFill>
                <a:schemeClr val="bg1"/>
              </a:solidFill>
              <a:latin typeface="Arial" pitchFamily="34" charset="0"/>
              <a:cs typeface="Arial" pitchFamily="34" charset="0"/>
            </a:endParaRPr>
          </a:p>
        </p:txBody>
      </p:sp>
      <p:sp>
        <p:nvSpPr>
          <p:cNvPr id="66" name="Rectangle 65"/>
          <p:cNvSpPr/>
          <p:nvPr/>
        </p:nvSpPr>
        <p:spPr>
          <a:xfrm>
            <a:off x="2643188" y="4572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S</a:t>
            </a:r>
            <a:endParaRPr lang="fr-FR" dirty="0">
              <a:solidFill>
                <a:schemeClr val="bg1"/>
              </a:solidFill>
              <a:latin typeface="Arial" pitchFamily="34" charset="0"/>
              <a:cs typeface="Arial" pitchFamily="34" charset="0"/>
            </a:endParaRPr>
          </a:p>
        </p:txBody>
      </p:sp>
      <p:sp>
        <p:nvSpPr>
          <p:cNvPr id="67" name="Rectangle 66"/>
          <p:cNvSpPr/>
          <p:nvPr/>
        </p:nvSpPr>
        <p:spPr>
          <a:xfrm>
            <a:off x="3214688" y="2857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E</a:t>
            </a:r>
            <a:endParaRPr lang="fr-FR" dirty="0">
              <a:solidFill>
                <a:schemeClr val="bg1"/>
              </a:solidFill>
              <a:latin typeface="Arial" pitchFamily="34" charset="0"/>
              <a:cs typeface="Arial" pitchFamily="34" charset="0"/>
            </a:endParaRPr>
          </a:p>
        </p:txBody>
      </p:sp>
      <p:sp>
        <p:nvSpPr>
          <p:cNvPr id="68" name="Rectangle 67"/>
          <p:cNvSpPr/>
          <p:nvPr/>
        </p:nvSpPr>
        <p:spPr>
          <a:xfrm>
            <a:off x="3214688" y="3429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J</a:t>
            </a:r>
            <a:endParaRPr lang="fr-FR" dirty="0">
              <a:solidFill>
                <a:schemeClr val="bg1"/>
              </a:solidFill>
              <a:latin typeface="Arial" pitchFamily="34" charset="0"/>
              <a:cs typeface="Arial" pitchFamily="34" charset="0"/>
            </a:endParaRPr>
          </a:p>
        </p:txBody>
      </p:sp>
      <p:sp>
        <p:nvSpPr>
          <p:cNvPr id="69" name="Rectangle 68"/>
          <p:cNvSpPr/>
          <p:nvPr/>
        </p:nvSpPr>
        <p:spPr>
          <a:xfrm>
            <a:off x="3214688" y="4000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O</a:t>
            </a:r>
            <a:endParaRPr lang="fr-FR" dirty="0">
              <a:solidFill>
                <a:schemeClr val="bg1"/>
              </a:solidFill>
              <a:latin typeface="Arial" pitchFamily="34" charset="0"/>
              <a:cs typeface="Arial" pitchFamily="34" charset="0"/>
            </a:endParaRPr>
          </a:p>
        </p:txBody>
      </p:sp>
      <p:sp>
        <p:nvSpPr>
          <p:cNvPr id="70" name="Rectangle 69"/>
          <p:cNvSpPr/>
          <p:nvPr/>
        </p:nvSpPr>
        <p:spPr>
          <a:xfrm>
            <a:off x="3214688" y="4572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T</a:t>
            </a:r>
            <a:endParaRPr lang="fr-FR" dirty="0">
              <a:solidFill>
                <a:schemeClr val="bg1"/>
              </a:solidFill>
              <a:latin typeface="Arial" pitchFamily="34" charset="0"/>
              <a:cs typeface="Arial" pitchFamily="34" charset="0"/>
            </a:endParaRPr>
          </a:p>
        </p:txBody>
      </p:sp>
      <p:sp>
        <p:nvSpPr>
          <p:cNvPr id="73" name="Rectangle 72"/>
          <p:cNvSpPr/>
          <p:nvPr/>
        </p:nvSpPr>
        <p:spPr>
          <a:xfrm>
            <a:off x="2643188" y="3429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I</a:t>
            </a:r>
            <a:endParaRPr lang="fr-FR" dirty="0">
              <a:solidFill>
                <a:schemeClr val="bg1"/>
              </a:solidFill>
              <a:latin typeface="Arial" pitchFamily="34" charset="0"/>
              <a:cs typeface="Arial" pitchFamily="34" charset="0"/>
            </a:endParaRPr>
          </a:p>
        </p:txBody>
      </p:sp>
      <p:sp>
        <p:nvSpPr>
          <p:cNvPr id="21527" name="ZoneTexte 76"/>
          <p:cNvSpPr txBox="1">
            <a:spLocks noChangeArrowheads="1"/>
          </p:cNvSpPr>
          <p:nvPr/>
        </p:nvSpPr>
        <p:spPr bwMode="auto">
          <a:xfrm>
            <a:off x="1671638" y="5214938"/>
            <a:ext cx="1582737" cy="646112"/>
          </a:xfrm>
          <a:prstGeom prst="rect">
            <a:avLst/>
          </a:prstGeom>
          <a:noFill/>
          <a:ln w="9525">
            <a:noFill/>
            <a:miter lim="800000"/>
            <a:headEnd/>
            <a:tailEnd/>
          </a:ln>
        </p:spPr>
        <p:txBody>
          <a:bodyPr wrap="none">
            <a:spAutoFit/>
          </a:bodyPr>
          <a:lstStyle/>
          <a:p>
            <a:r>
              <a:rPr lang="en-US">
                <a:cs typeface="Arial" charset="0"/>
              </a:rPr>
              <a:t>Previous step</a:t>
            </a:r>
          </a:p>
          <a:p>
            <a:r>
              <a:rPr lang="en-US">
                <a:cs typeface="Arial" charset="0"/>
              </a:rPr>
              <a:t>(random init)</a:t>
            </a:r>
            <a:endParaRPr lang="fr-FR">
              <a:cs typeface="Arial" charset="0"/>
            </a:endParaRPr>
          </a:p>
        </p:txBody>
      </p:sp>
      <p:cxnSp>
        <p:nvCxnSpPr>
          <p:cNvPr id="79" name="Connecteur droit avec flèche 78"/>
          <p:cNvCxnSpPr/>
          <p:nvPr/>
        </p:nvCxnSpPr>
        <p:spPr>
          <a:xfrm>
            <a:off x="4214813" y="4000500"/>
            <a:ext cx="1000125" cy="1588"/>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 name="Groupe 108"/>
          <p:cNvGrpSpPr>
            <a:grpSpLocks/>
          </p:cNvGrpSpPr>
          <p:nvPr/>
        </p:nvGrpSpPr>
        <p:grpSpPr bwMode="auto">
          <a:xfrm>
            <a:off x="5572125" y="2857500"/>
            <a:ext cx="2857500" cy="2727325"/>
            <a:chOff x="3000364" y="3000372"/>
            <a:chExt cx="2857520" cy="2726713"/>
          </a:xfrm>
        </p:grpSpPr>
        <p:sp>
          <p:nvSpPr>
            <p:cNvPr id="105" name="Rectangle 104"/>
            <p:cNvSpPr/>
            <p:nvPr/>
          </p:nvSpPr>
          <p:spPr>
            <a:xfrm>
              <a:off x="4143372" y="3571744"/>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H</a:t>
              </a:r>
              <a:endParaRPr lang="fr-FR" dirty="0">
                <a:solidFill>
                  <a:schemeClr val="tx1"/>
                </a:solidFill>
                <a:latin typeface="Arial" pitchFamily="34" charset="0"/>
                <a:cs typeface="Arial" pitchFamily="34" charset="0"/>
              </a:endParaRPr>
            </a:p>
          </p:txBody>
        </p:sp>
        <p:grpSp>
          <p:nvGrpSpPr>
            <p:cNvPr id="3" name="Groupe 105"/>
            <p:cNvGrpSpPr>
              <a:grpSpLocks/>
            </p:cNvGrpSpPr>
            <p:nvPr/>
          </p:nvGrpSpPr>
          <p:grpSpPr bwMode="auto">
            <a:xfrm>
              <a:off x="3000364" y="3000372"/>
              <a:ext cx="2857520" cy="2726713"/>
              <a:chOff x="5572132" y="3000372"/>
              <a:chExt cx="2857520" cy="2726713"/>
            </a:xfrm>
          </p:grpSpPr>
          <p:sp>
            <p:nvSpPr>
              <p:cNvPr id="81" name="Rectangle 80"/>
              <p:cNvSpPr/>
              <p:nvPr/>
            </p:nvSpPr>
            <p:spPr>
              <a:xfrm>
                <a:off x="5572132" y="3000372"/>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A</a:t>
                </a:r>
                <a:endParaRPr lang="fr-FR" dirty="0">
                  <a:solidFill>
                    <a:schemeClr val="tx1"/>
                  </a:solidFill>
                  <a:latin typeface="Arial" pitchFamily="34" charset="0"/>
                  <a:cs typeface="Arial" pitchFamily="34" charset="0"/>
                </a:endParaRPr>
              </a:p>
            </p:txBody>
          </p:sp>
          <p:sp>
            <p:nvSpPr>
              <p:cNvPr id="82" name="Rectangle 81"/>
              <p:cNvSpPr/>
              <p:nvPr/>
            </p:nvSpPr>
            <p:spPr>
              <a:xfrm>
                <a:off x="6143636" y="3000372"/>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B</a:t>
                </a:r>
                <a:endParaRPr lang="fr-FR" dirty="0">
                  <a:solidFill>
                    <a:schemeClr val="tx1"/>
                  </a:solidFill>
                  <a:latin typeface="Arial" pitchFamily="34" charset="0"/>
                  <a:cs typeface="Arial" pitchFamily="34" charset="0"/>
                </a:endParaRPr>
              </a:p>
            </p:txBody>
          </p:sp>
          <p:sp>
            <p:nvSpPr>
              <p:cNvPr id="83" name="Rectangle 82"/>
              <p:cNvSpPr/>
              <p:nvPr/>
            </p:nvSpPr>
            <p:spPr>
              <a:xfrm>
                <a:off x="6715140" y="3000372"/>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C</a:t>
                </a:r>
                <a:endParaRPr lang="fr-FR" dirty="0">
                  <a:solidFill>
                    <a:schemeClr val="tx1"/>
                  </a:solidFill>
                  <a:latin typeface="Arial" pitchFamily="34" charset="0"/>
                  <a:cs typeface="Arial" pitchFamily="34" charset="0"/>
                </a:endParaRPr>
              </a:p>
            </p:txBody>
          </p:sp>
          <p:sp>
            <p:nvSpPr>
              <p:cNvPr id="84" name="Rectangle 83"/>
              <p:cNvSpPr/>
              <p:nvPr/>
            </p:nvSpPr>
            <p:spPr>
              <a:xfrm>
                <a:off x="7286644" y="3000372"/>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D</a:t>
                </a:r>
                <a:endParaRPr lang="fr-FR" dirty="0">
                  <a:solidFill>
                    <a:schemeClr val="tx1"/>
                  </a:solidFill>
                  <a:latin typeface="Arial" pitchFamily="34" charset="0"/>
                  <a:cs typeface="Arial" pitchFamily="34" charset="0"/>
                </a:endParaRPr>
              </a:p>
            </p:txBody>
          </p:sp>
          <p:sp>
            <p:nvSpPr>
              <p:cNvPr id="85" name="Rectangle 84"/>
              <p:cNvSpPr/>
              <p:nvPr/>
            </p:nvSpPr>
            <p:spPr>
              <a:xfrm>
                <a:off x="5572132" y="3571744"/>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F</a:t>
                </a:r>
                <a:endParaRPr lang="fr-FR" dirty="0">
                  <a:solidFill>
                    <a:schemeClr val="tx1"/>
                  </a:solidFill>
                  <a:latin typeface="Arial" pitchFamily="34" charset="0"/>
                  <a:cs typeface="Arial" pitchFamily="34" charset="0"/>
                </a:endParaRPr>
              </a:p>
            </p:txBody>
          </p:sp>
          <p:sp>
            <p:nvSpPr>
              <p:cNvPr id="86" name="Rectangle 85"/>
              <p:cNvSpPr/>
              <p:nvPr/>
            </p:nvSpPr>
            <p:spPr>
              <a:xfrm>
                <a:off x="6143636" y="3571744"/>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G</a:t>
                </a:r>
                <a:endParaRPr lang="fr-FR" dirty="0">
                  <a:solidFill>
                    <a:schemeClr val="tx1"/>
                  </a:solidFill>
                  <a:latin typeface="Arial" pitchFamily="34" charset="0"/>
                  <a:cs typeface="Arial" pitchFamily="34" charset="0"/>
                </a:endParaRPr>
              </a:p>
            </p:txBody>
          </p:sp>
          <p:sp>
            <p:nvSpPr>
              <p:cNvPr id="88" name="Rectangle 87"/>
              <p:cNvSpPr/>
              <p:nvPr/>
            </p:nvSpPr>
            <p:spPr>
              <a:xfrm>
                <a:off x="7286644" y="3571744"/>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tx1"/>
                  </a:solidFill>
                  <a:latin typeface="Arial" pitchFamily="34" charset="0"/>
                  <a:cs typeface="Arial" pitchFamily="34" charset="0"/>
                </a:endParaRPr>
              </a:p>
            </p:txBody>
          </p:sp>
          <p:sp>
            <p:nvSpPr>
              <p:cNvPr id="89" name="Rectangle 88"/>
              <p:cNvSpPr/>
              <p:nvPr/>
            </p:nvSpPr>
            <p:spPr>
              <a:xfrm>
                <a:off x="5572132" y="4143116"/>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K</a:t>
                </a:r>
                <a:endParaRPr lang="fr-FR" dirty="0">
                  <a:solidFill>
                    <a:schemeClr val="tx1"/>
                  </a:solidFill>
                  <a:latin typeface="Arial" pitchFamily="34" charset="0"/>
                  <a:cs typeface="Arial" pitchFamily="34" charset="0"/>
                </a:endParaRPr>
              </a:p>
            </p:txBody>
          </p:sp>
          <p:sp>
            <p:nvSpPr>
              <p:cNvPr id="90" name="Rectangle 89"/>
              <p:cNvSpPr/>
              <p:nvPr/>
            </p:nvSpPr>
            <p:spPr>
              <a:xfrm>
                <a:off x="6143636" y="4143116"/>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L</a:t>
                </a:r>
                <a:endParaRPr lang="fr-FR" dirty="0">
                  <a:solidFill>
                    <a:schemeClr val="tx1"/>
                  </a:solidFill>
                  <a:latin typeface="Arial" pitchFamily="34" charset="0"/>
                  <a:cs typeface="Arial" pitchFamily="34" charset="0"/>
                </a:endParaRPr>
              </a:p>
            </p:txBody>
          </p:sp>
          <p:sp>
            <p:nvSpPr>
              <p:cNvPr id="91" name="Rectangle 90"/>
              <p:cNvSpPr/>
              <p:nvPr/>
            </p:nvSpPr>
            <p:spPr>
              <a:xfrm>
                <a:off x="6715140" y="4143116"/>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M</a:t>
                </a:r>
                <a:endParaRPr lang="fr-FR" dirty="0">
                  <a:solidFill>
                    <a:schemeClr val="tx1"/>
                  </a:solidFill>
                  <a:latin typeface="Arial" pitchFamily="34" charset="0"/>
                  <a:cs typeface="Arial" pitchFamily="34" charset="0"/>
                </a:endParaRPr>
              </a:p>
            </p:txBody>
          </p:sp>
          <p:sp>
            <p:nvSpPr>
              <p:cNvPr id="92" name="Rectangle 91"/>
              <p:cNvSpPr/>
              <p:nvPr/>
            </p:nvSpPr>
            <p:spPr>
              <a:xfrm>
                <a:off x="7286644" y="4143116"/>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N</a:t>
                </a:r>
                <a:endParaRPr lang="fr-FR" dirty="0">
                  <a:solidFill>
                    <a:schemeClr val="tx1"/>
                  </a:solidFill>
                  <a:latin typeface="Arial" pitchFamily="34" charset="0"/>
                  <a:cs typeface="Arial" pitchFamily="34" charset="0"/>
                </a:endParaRPr>
              </a:p>
            </p:txBody>
          </p:sp>
          <p:sp>
            <p:nvSpPr>
              <p:cNvPr id="93" name="Rectangle 92"/>
              <p:cNvSpPr/>
              <p:nvPr/>
            </p:nvSpPr>
            <p:spPr>
              <a:xfrm>
                <a:off x="5572132" y="4714487"/>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P</a:t>
                </a:r>
                <a:endParaRPr lang="fr-FR" dirty="0">
                  <a:solidFill>
                    <a:schemeClr val="tx1"/>
                  </a:solidFill>
                  <a:latin typeface="Arial" pitchFamily="34" charset="0"/>
                  <a:cs typeface="Arial" pitchFamily="34" charset="0"/>
                </a:endParaRPr>
              </a:p>
            </p:txBody>
          </p:sp>
          <p:sp>
            <p:nvSpPr>
              <p:cNvPr id="94" name="Rectangle 93"/>
              <p:cNvSpPr/>
              <p:nvPr/>
            </p:nvSpPr>
            <p:spPr>
              <a:xfrm>
                <a:off x="6143636" y="4714487"/>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Q</a:t>
                </a:r>
                <a:endParaRPr lang="fr-FR" dirty="0">
                  <a:solidFill>
                    <a:schemeClr val="tx1"/>
                  </a:solidFill>
                  <a:latin typeface="Arial" pitchFamily="34" charset="0"/>
                  <a:cs typeface="Arial" pitchFamily="34" charset="0"/>
                </a:endParaRPr>
              </a:p>
            </p:txBody>
          </p:sp>
          <p:sp>
            <p:nvSpPr>
              <p:cNvPr id="95" name="Rectangle 94"/>
              <p:cNvSpPr/>
              <p:nvPr/>
            </p:nvSpPr>
            <p:spPr>
              <a:xfrm>
                <a:off x="6715140" y="4714487"/>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R</a:t>
                </a:r>
                <a:endParaRPr lang="fr-FR" dirty="0">
                  <a:solidFill>
                    <a:schemeClr val="tx1"/>
                  </a:solidFill>
                  <a:latin typeface="Arial" pitchFamily="34" charset="0"/>
                  <a:cs typeface="Arial" pitchFamily="34" charset="0"/>
                </a:endParaRPr>
              </a:p>
            </p:txBody>
          </p:sp>
          <p:sp>
            <p:nvSpPr>
              <p:cNvPr id="96" name="Rectangle 95"/>
              <p:cNvSpPr/>
              <p:nvPr/>
            </p:nvSpPr>
            <p:spPr>
              <a:xfrm>
                <a:off x="7286644" y="4714487"/>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S</a:t>
                </a:r>
                <a:endParaRPr lang="fr-FR" dirty="0">
                  <a:solidFill>
                    <a:schemeClr val="tx1"/>
                  </a:solidFill>
                  <a:latin typeface="Arial" pitchFamily="34" charset="0"/>
                  <a:cs typeface="Arial" pitchFamily="34" charset="0"/>
                </a:endParaRPr>
              </a:p>
            </p:txBody>
          </p:sp>
          <p:sp>
            <p:nvSpPr>
              <p:cNvPr id="97" name="Rectangle 96"/>
              <p:cNvSpPr/>
              <p:nvPr/>
            </p:nvSpPr>
            <p:spPr>
              <a:xfrm>
                <a:off x="7858148" y="3000372"/>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E</a:t>
                </a:r>
                <a:endParaRPr lang="fr-FR" dirty="0">
                  <a:solidFill>
                    <a:schemeClr val="tx1"/>
                  </a:solidFill>
                  <a:latin typeface="Arial" pitchFamily="34" charset="0"/>
                  <a:cs typeface="Arial" pitchFamily="34" charset="0"/>
                </a:endParaRPr>
              </a:p>
            </p:txBody>
          </p:sp>
          <p:sp>
            <p:nvSpPr>
              <p:cNvPr id="98" name="Rectangle 97"/>
              <p:cNvSpPr/>
              <p:nvPr/>
            </p:nvSpPr>
            <p:spPr>
              <a:xfrm>
                <a:off x="7858148" y="3571744"/>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J</a:t>
                </a:r>
                <a:endParaRPr lang="fr-FR" dirty="0">
                  <a:solidFill>
                    <a:schemeClr val="tx1"/>
                  </a:solidFill>
                  <a:latin typeface="Arial" pitchFamily="34" charset="0"/>
                  <a:cs typeface="Arial" pitchFamily="34" charset="0"/>
                </a:endParaRPr>
              </a:p>
            </p:txBody>
          </p:sp>
          <p:sp>
            <p:nvSpPr>
              <p:cNvPr id="99" name="Rectangle 98"/>
              <p:cNvSpPr/>
              <p:nvPr/>
            </p:nvSpPr>
            <p:spPr>
              <a:xfrm>
                <a:off x="7858148" y="4143116"/>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O</a:t>
                </a:r>
                <a:endParaRPr lang="fr-FR" dirty="0">
                  <a:solidFill>
                    <a:schemeClr val="tx1"/>
                  </a:solidFill>
                  <a:latin typeface="Arial" pitchFamily="34" charset="0"/>
                  <a:cs typeface="Arial" pitchFamily="34" charset="0"/>
                </a:endParaRPr>
              </a:p>
            </p:txBody>
          </p:sp>
          <p:sp>
            <p:nvSpPr>
              <p:cNvPr id="100" name="Rectangle 99"/>
              <p:cNvSpPr/>
              <p:nvPr/>
            </p:nvSpPr>
            <p:spPr>
              <a:xfrm>
                <a:off x="7858148" y="4714487"/>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T</a:t>
                </a:r>
                <a:endParaRPr lang="fr-FR" dirty="0">
                  <a:solidFill>
                    <a:schemeClr val="tx1"/>
                  </a:solidFill>
                  <a:latin typeface="Arial" pitchFamily="34" charset="0"/>
                  <a:cs typeface="Arial" pitchFamily="34" charset="0"/>
                </a:endParaRPr>
              </a:p>
            </p:txBody>
          </p:sp>
          <p:sp>
            <p:nvSpPr>
              <p:cNvPr id="101" name="Rectangle 100"/>
              <p:cNvSpPr/>
              <p:nvPr/>
            </p:nvSpPr>
            <p:spPr>
              <a:xfrm>
                <a:off x="7286644" y="3571744"/>
                <a:ext cx="571504" cy="5713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cs typeface="Arial" pitchFamily="34" charset="0"/>
                  </a:rPr>
                  <a:t>I</a:t>
                </a:r>
                <a:endParaRPr lang="fr-FR" dirty="0">
                  <a:solidFill>
                    <a:schemeClr val="tx1"/>
                  </a:solidFill>
                  <a:latin typeface="Arial" pitchFamily="34" charset="0"/>
                  <a:cs typeface="Arial" pitchFamily="34" charset="0"/>
                </a:endParaRPr>
              </a:p>
            </p:txBody>
          </p:sp>
          <p:sp>
            <p:nvSpPr>
              <p:cNvPr id="21564" name="ZoneTexte 101"/>
              <p:cNvSpPr txBox="1">
                <a:spLocks noChangeArrowheads="1"/>
              </p:cNvSpPr>
              <p:nvPr/>
            </p:nvSpPr>
            <p:spPr bwMode="auto">
              <a:xfrm>
                <a:off x="6357951" y="5357826"/>
                <a:ext cx="1454254" cy="369259"/>
              </a:xfrm>
              <a:prstGeom prst="rect">
                <a:avLst/>
              </a:prstGeom>
              <a:noFill/>
              <a:ln w="9525">
                <a:noFill/>
                <a:miter lim="800000"/>
                <a:headEnd/>
                <a:tailEnd/>
              </a:ln>
            </p:spPr>
            <p:txBody>
              <a:bodyPr wrap="none">
                <a:spAutoFit/>
              </a:bodyPr>
              <a:lstStyle/>
              <a:p>
                <a:r>
                  <a:rPr lang="en-US">
                    <a:cs typeface="Arial" charset="0"/>
                  </a:rPr>
                  <a:t>Current step</a:t>
                </a:r>
              </a:p>
            </p:txBody>
          </p:sp>
        </p:grpSp>
      </p:grpSp>
      <p:sp>
        <p:nvSpPr>
          <p:cNvPr id="103" name="Rectangle 102"/>
          <p:cNvSpPr/>
          <p:nvPr/>
        </p:nvSpPr>
        <p:spPr>
          <a:xfrm>
            <a:off x="1500188" y="2857500"/>
            <a:ext cx="1714500" cy="17145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bg1"/>
              </a:solidFill>
              <a:latin typeface="Arial" pitchFamily="34" charset="0"/>
              <a:cs typeface="Arial" pitchFamily="34" charset="0"/>
            </a:endParaRPr>
          </a:p>
        </p:txBody>
      </p:sp>
      <p:sp>
        <p:nvSpPr>
          <p:cNvPr id="87" name="Rectangle 86"/>
          <p:cNvSpPr/>
          <p:nvPr/>
        </p:nvSpPr>
        <p:spPr>
          <a:xfrm>
            <a:off x="6715125" y="3429000"/>
            <a:ext cx="571500" cy="5715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H</a:t>
            </a:r>
            <a:endParaRPr lang="fr-FR" dirty="0">
              <a:solidFill>
                <a:schemeClr val="bg1"/>
              </a:solidFill>
              <a:latin typeface="Arial" pitchFamily="34" charset="0"/>
              <a:cs typeface="Arial" pitchFamily="34" charset="0"/>
            </a:endParaRPr>
          </a:p>
        </p:txBody>
      </p:sp>
      <p:sp>
        <p:nvSpPr>
          <p:cNvPr id="107" name="ZoneTexte 106"/>
          <p:cNvSpPr txBox="1"/>
          <p:nvPr/>
        </p:nvSpPr>
        <p:spPr>
          <a:xfrm>
            <a:off x="2071688" y="2428875"/>
            <a:ext cx="646112" cy="369888"/>
          </a:xfrm>
          <a:prstGeom prst="rect">
            <a:avLst/>
          </a:prstGeom>
          <a:noFill/>
        </p:spPr>
        <p:txBody>
          <a:bodyPr wrap="none">
            <a:spAutoFit/>
          </a:bodyPr>
          <a:lstStyle/>
          <a:p>
            <a:pPr fontAlgn="auto">
              <a:spcBef>
                <a:spcPts val="0"/>
              </a:spcBef>
              <a:spcAft>
                <a:spcPts val="0"/>
              </a:spcAft>
              <a:defRPr/>
            </a:pPr>
            <a:r>
              <a:rPr lang="en-US" i="1" dirty="0">
                <a:solidFill>
                  <a:schemeClr val="accent3"/>
                </a:solidFill>
                <a:latin typeface="Arial" pitchFamily="34" charset="0"/>
                <a:cs typeface="Arial" pitchFamily="34" charset="0"/>
              </a:rPr>
              <a:t>read</a:t>
            </a:r>
            <a:endParaRPr lang="fr-FR" i="1" dirty="0">
              <a:solidFill>
                <a:schemeClr val="accent3"/>
              </a:solidFill>
              <a:latin typeface="Arial" pitchFamily="34" charset="0"/>
              <a:cs typeface="Arial" pitchFamily="34" charset="0"/>
            </a:endParaRPr>
          </a:p>
        </p:txBody>
      </p:sp>
      <p:sp>
        <p:nvSpPr>
          <p:cNvPr id="108" name="ZoneTexte 107"/>
          <p:cNvSpPr txBox="1">
            <a:spLocks noChangeArrowheads="1"/>
          </p:cNvSpPr>
          <p:nvPr/>
        </p:nvSpPr>
        <p:spPr bwMode="auto">
          <a:xfrm>
            <a:off x="6643688" y="2428875"/>
            <a:ext cx="666750" cy="369888"/>
          </a:xfrm>
          <a:prstGeom prst="rect">
            <a:avLst/>
          </a:prstGeom>
          <a:noFill/>
          <a:ln w="9525">
            <a:noFill/>
            <a:miter lim="800000"/>
            <a:headEnd/>
            <a:tailEnd/>
          </a:ln>
        </p:spPr>
        <p:txBody>
          <a:bodyPr wrap="none">
            <a:spAutoFit/>
          </a:bodyPr>
          <a:lstStyle/>
          <a:p>
            <a:r>
              <a:rPr lang="en-US" i="1">
                <a:solidFill>
                  <a:srgbClr val="FF0000"/>
                </a:solidFill>
                <a:cs typeface="Arial" charset="0"/>
              </a:rPr>
              <a:t>write</a:t>
            </a:r>
            <a:endParaRPr lang="fr-FR" i="1">
              <a:solidFill>
                <a:srgbClr val="FF0000"/>
              </a:solidFill>
              <a:cs typeface="Arial" charset="0"/>
            </a:endParaRPr>
          </a:p>
        </p:txBody>
      </p:sp>
      <p:sp>
        <p:nvSpPr>
          <p:cNvPr id="110" name="Rectangle 109"/>
          <p:cNvSpPr/>
          <p:nvPr/>
        </p:nvSpPr>
        <p:spPr>
          <a:xfrm>
            <a:off x="7286625" y="3429000"/>
            <a:ext cx="571500" cy="5715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cs typeface="Arial" pitchFamily="34" charset="0"/>
              </a:rPr>
              <a:t>I</a:t>
            </a:r>
            <a:endParaRPr lang="fr-FR" dirty="0">
              <a:solidFill>
                <a:schemeClr val="bg1"/>
              </a:solidFill>
              <a:latin typeface="Arial" pitchFamily="34" charset="0"/>
              <a:cs typeface="Arial" pitchFamily="34" charset="0"/>
            </a:endParaRPr>
          </a:p>
        </p:txBody>
      </p:sp>
      <p:sp>
        <p:nvSpPr>
          <p:cNvPr id="111" name="Rectangle 110"/>
          <p:cNvSpPr/>
          <p:nvPr/>
        </p:nvSpPr>
        <p:spPr>
          <a:xfrm>
            <a:off x="2071688" y="2857500"/>
            <a:ext cx="1714500" cy="17145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bg1"/>
              </a:solidFill>
              <a:latin typeface="Arial" pitchFamily="34" charset="0"/>
              <a:cs typeface="Arial" pitchFamily="34" charset="0"/>
            </a:endParaRPr>
          </a:p>
        </p:txBody>
      </p:sp>
      <p:sp>
        <p:nvSpPr>
          <p:cNvPr id="112" name="ZoneTexte 111"/>
          <p:cNvSpPr txBox="1">
            <a:spLocks noChangeArrowheads="1"/>
          </p:cNvSpPr>
          <p:nvPr/>
        </p:nvSpPr>
        <p:spPr bwMode="auto">
          <a:xfrm>
            <a:off x="5481638" y="5770563"/>
            <a:ext cx="3090862" cy="400050"/>
          </a:xfrm>
          <a:prstGeom prst="rect">
            <a:avLst/>
          </a:prstGeom>
          <a:noFill/>
          <a:ln w="9525">
            <a:noFill/>
            <a:miter lim="800000"/>
            <a:headEnd/>
            <a:tailEnd/>
          </a:ln>
        </p:spPr>
        <p:txBody>
          <a:bodyPr wrap="none">
            <a:spAutoFit/>
          </a:bodyPr>
          <a:lstStyle/>
          <a:p>
            <a:r>
              <a:rPr lang="en-US" sz="2000" b="1" i="1">
                <a:cs typeface="Arial" charset="0"/>
              </a:rPr>
              <a:t>I and H are independent</a:t>
            </a:r>
          </a:p>
        </p:txBody>
      </p:sp>
      <p:sp>
        <p:nvSpPr>
          <p:cNvPr id="113" name="Rectangle 112"/>
          <p:cNvSpPr/>
          <p:nvPr/>
        </p:nvSpPr>
        <p:spPr>
          <a:xfrm>
            <a:off x="2071688" y="3429000"/>
            <a:ext cx="571500" cy="5715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bg1"/>
              </a:solidFill>
              <a:latin typeface="Arial" pitchFamily="34" charset="0"/>
              <a:cs typeface="Arial" pitchFamily="34" charset="0"/>
            </a:endParaRPr>
          </a:p>
        </p:txBody>
      </p:sp>
      <p:sp>
        <p:nvSpPr>
          <p:cNvPr id="114" name="Rectangle 113"/>
          <p:cNvSpPr/>
          <p:nvPr/>
        </p:nvSpPr>
        <p:spPr>
          <a:xfrm>
            <a:off x="2643188" y="3429000"/>
            <a:ext cx="571500" cy="5715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bg1"/>
              </a:solidFill>
              <a:latin typeface="Arial" pitchFamily="34" charset="0"/>
              <a:cs typeface="Arial" pitchFamily="34" charset="0"/>
            </a:endParaRPr>
          </a:p>
        </p:txBody>
      </p:sp>
      <p:sp>
        <p:nvSpPr>
          <p:cNvPr id="72" name="Rectangle 71"/>
          <p:cNvSpPr/>
          <p:nvPr/>
        </p:nvSpPr>
        <p:spPr>
          <a:xfrm>
            <a:off x="6715125" y="3438525"/>
            <a:ext cx="571500" cy="5715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bg1"/>
              </a:solidFill>
              <a:latin typeface="Arial" pitchFamily="34" charset="0"/>
              <a:cs typeface="Arial" pitchFamily="34" charset="0"/>
            </a:endParaRPr>
          </a:p>
        </p:txBody>
      </p:sp>
      <p:sp>
        <p:nvSpPr>
          <p:cNvPr id="71" name="Rectangle 5"/>
          <p:cNvSpPr>
            <a:spLocks noGrp="1" noChangeArrowheads="1"/>
          </p:cNvSpPr>
          <p:nvPr>
            <p:ph type="title"/>
          </p:nvPr>
        </p:nvSpPr>
        <p:spPr>
          <a:xfrm>
            <a:off x="457200" y="-24"/>
            <a:ext cx="8229600" cy="1143000"/>
          </a:xfrm>
        </p:spPr>
        <p:txBody>
          <a:bodyPr/>
          <a:lstStyle/>
          <a:p>
            <a:pPr eaLnBrk="1" hangingPunct="1"/>
            <a:r>
              <a:rPr lang="en-US" dirty="0" smtClean="0">
                <a:latin typeface="Arial" charset="0"/>
                <a:cs typeface="Arial" charset="0"/>
              </a:rPr>
              <a:t>Order-independent synthesis</a:t>
            </a:r>
            <a:endParaRPr lang="en-US" sz="2400" dirty="0" smtClean="0">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0"/>
                                        </p:tgtEl>
                                        <p:attrNameLst>
                                          <p:attrName>style.visibility</p:attrName>
                                        </p:attrNameLst>
                                      </p:cBhvr>
                                      <p:to>
                                        <p:strVal val="visible"/>
                                      </p:to>
                                    </p:set>
                                  </p:childTnLst>
                                </p:cTn>
                              </p:par>
                              <p:par>
                                <p:cTn id="33" presetID="1" presetClass="exit" presetSubtype="0" fill="hold" grpId="1" nodeType="withEffect">
                                  <p:stCondLst>
                                    <p:cond delay="0"/>
                                  </p:stCondLst>
                                  <p:childTnLst>
                                    <p:set>
                                      <p:cBhvr>
                                        <p:cTn id="34" dur="1" fill="hold">
                                          <p:stCondLst>
                                            <p:cond delay="0"/>
                                          </p:stCondLst>
                                        </p:cTn>
                                        <p:tgtEl>
                                          <p:spTgt spid="72"/>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103"/>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13"/>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11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3" grpId="1" animBg="1"/>
      <p:bldP spid="87" grpId="0" animBg="1"/>
      <p:bldP spid="107" grpId="0"/>
      <p:bldP spid="108" grpId="0"/>
      <p:bldP spid="110" grpId="0" animBg="1"/>
      <p:bldP spid="111" grpId="0" animBg="1"/>
      <p:bldP spid="113" grpId="0" animBg="1"/>
      <p:bldP spid="113" grpId="1" animBg="1"/>
      <p:bldP spid="114" grpId="0" animBg="1"/>
      <p:bldP spid="72" grpId="0" animBg="1"/>
      <p:bldP spid="72"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199" name="Picture 151" descr="l1g0"/>
          <p:cNvPicPr>
            <a:picLocks noChangeAspect="1" noChangeArrowheads="1"/>
          </p:cNvPicPr>
          <p:nvPr/>
        </p:nvPicPr>
        <p:blipFill>
          <a:blip r:embed="rId3"/>
          <a:srcRect/>
          <a:stretch>
            <a:fillRect/>
          </a:stretch>
        </p:blipFill>
        <p:spPr bwMode="auto">
          <a:xfrm>
            <a:off x="2286000" y="3548063"/>
            <a:ext cx="381000" cy="374650"/>
          </a:xfrm>
          <a:prstGeom prst="rect">
            <a:avLst/>
          </a:prstGeom>
          <a:noFill/>
          <a:ln w="9525">
            <a:noFill/>
            <a:miter lim="800000"/>
            <a:headEnd/>
            <a:tailEnd/>
          </a:ln>
        </p:spPr>
      </p:pic>
      <p:pic>
        <p:nvPicPr>
          <p:cNvPr id="130200" name="Picture 152" descr="l1g1"/>
          <p:cNvPicPr>
            <a:picLocks noChangeAspect="1" noChangeArrowheads="1"/>
          </p:cNvPicPr>
          <p:nvPr/>
        </p:nvPicPr>
        <p:blipFill>
          <a:blip r:embed="rId4"/>
          <a:srcRect/>
          <a:stretch>
            <a:fillRect/>
          </a:stretch>
        </p:blipFill>
        <p:spPr bwMode="auto">
          <a:xfrm>
            <a:off x="3171825" y="3559175"/>
            <a:ext cx="381000" cy="374650"/>
          </a:xfrm>
          <a:prstGeom prst="rect">
            <a:avLst/>
          </a:prstGeom>
          <a:noFill/>
          <a:ln w="9525">
            <a:noFill/>
            <a:miter lim="800000"/>
            <a:headEnd/>
            <a:tailEnd/>
          </a:ln>
        </p:spPr>
      </p:pic>
      <p:pic>
        <p:nvPicPr>
          <p:cNvPr id="130201" name="Picture 153" descr="l1g2"/>
          <p:cNvPicPr>
            <a:picLocks noChangeAspect="1" noChangeArrowheads="1"/>
          </p:cNvPicPr>
          <p:nvPr/>
        </p:nvPicPr>
        <p:blipFill>
          <a:blip r:embed="rId5"/>
          <a:srcRect/>
          <a:stretch>
            <a:fillRect/>
          </a:stretch>
        </p:blipFill>
        <p:spPr bwMode="auto">
          <a:xfrm>
            <a:off x="4038600" y="3552825"/>
            <a:ext cx="381000" cy="374650"/>
          </a:xfrm>
          <a:prstGeom prst="rect">
            <a:avLst/>
          </a:prstGeom>
          <a:noFill/>
          <a:ln w="9525">
            <a:noFill/>
            <a:miter lim="800000"/>
            <a:headEnd/>
            <a:tailEnd/>
          </a:ln>
        </p:spPr>
      </p:pic>
      <p:pic>
        <p:nvPicPr>
          <p:cNvPr id="130202" name="Picture 154" descr="l2g0"/>
          <p:cNvPicPr>
            <a:picLocks noChangeAspect="1" noChangeArrowheads="1"/>
          </p:cNvPicPr>
          <p:nvPr/>
        </p:nvPicPr>
        <p:blipFill>
          <a:blip r:embed="rId6"/>
          <a:srcRect/>
          <a:stretch>
            <a:fillRect/>
          </a:stretch>
        </p:blipFill>
        <p:spPr bwMode="auto">
          <a:xfrm>
            <a:off x="5165725" y="3409950"/>
            <a:ext cx="701675" cy="704850"/>
          </a:xfrm>
          <a:prstGeom prst="rect">
            <a:avLst/>
          </a:prstGeom>
          <a:noFill/>
          <a:ln w="9525">
            <a:noFill/>
            <a:miter lim="800000"/>
            <a:headEnd/>
            <a:tailEnd/>
          </a:ln>
        </p:spPr>
      </p:pic>
      <p:pic>
        <p:nvPicPr>
          <p:cNvPr id="130204" name="Picture 156" descr="l2g1"/>
          <p:cNvPicPr>
            <a:picLocks noChangeAspect="1" noChangeArrowheads="1"/>
          </p:cNvPicPr>
          <p:nvPr/>
        </p:nvPicPr>
        <p:blipFill>
          <a:blip r:embed="rId7"/>
          <a:srcRect/>
          <a:stretch>
            <a:fillRect/>
          </a:stretch>
        </p:blipFill>
        <p:spPr bwMode="auto">
          <a:xfrm>
            <a:off x="6251575" y="3429000"/>
            <a:ext cx="682625" cy="685800"/>
          </a:xfrm>
          <a:prstGeom prst="rect">
            <a:avLst/>
          </a:prstGeom>
          <a:noFill/>
          <a:ln w="9525">
            <a:noFill/>
            <a:miter lim="800000"/>
            <a:headEnd/>
            <a:tailEnd/>
          </a:ln>
        </p:spPr>
      </p:pic>
      <p:pic>
        <p:nvPicPr>
          <p:cNvPr id="130205" name="Picture 157" descr="l2g2"/>
          <p:cNvPicPr>
            <a:picLocks noChangeAspect="1" noChangeArrowheads="1"/>
          </p:cNvPicPr>
          <p:nvPr/>
        </p:nvPicPr>
        <p:blipFill>
          <a:blip r:embed="rId8"/>
          <a:srcRect/>
          <a:stretch>
            <a:fillRect/>
          </a:stretch>
        </p:blipFill>
        <p:spPr bwMode="auto">
          <a:xfrm>
            <a:off x="7315200" y="3429000"/>
            <a:ext cx="666750" cy="673100"/>
          </a:xfrm>
          <a:prstGeom prst="rect">
            <a:avLst/>
          </a:prstGeom>
          <a:noFill/>
          <a:ln w="9525">
            <a:noFill/>
            <a:miter lim="800000"/>
            <a:headEnd/>
            <a:tailEnd/>
          </a:ln>
        </p:spPr>
      </p:pic>
      <p:sp>
        <p:nvSpPr>
          <p:cNvPr id="130135" name="Rectangle 87"/>
          <p:cNvSpPr>
            <a:spLocks noChangeArrowheads="1"/>
          </p:cNvSpPr>
          <p:nvPr/>
        </p:nvSpPr>
        <p:spPr bwMode="auto">
          <a:xfrm>
            <a:off x="2282825" y="3546475"/>
            <a:ext cx="387350" cy="377825"/>
          </a:xfrm>
          <a:prstGeom prst="rect">
            <a:avLst/>
          </a:prstGeom>
          <a:solidFill>
            <a:schemeClr val="bg1"/>
          </a:solidFill>
          <a:ln w="9525" algn="ctr">
            <a:solidFill>
              <a:schemeClr val="tx1"/>
            </a:solidFill>
            <a:miter lim="800000"/>
            <a:headEnd/>
            <a:tailEnd/>
          </a:ln>
        </p:spPr>
        <p:txBody>
          <a:bodyPr wrap="none" anchor="ctr"/>
          <a:lstStyle/>
          <a:p>
            <a:endParaRPr lang="en-US"/>
          </a:p>
        </p:txBody>
      </p:sp>
      <p:sp>
        <p:nvSpPr>
          <p:cNvPr id="130167" name="Rectangle 119"/>
          <p:cNvSpPr>
            <a:spLocks noChangeArrowheads="1"/>
          </p:cNvSpPr>
          <p:nvPr/>
        </p:nvSpPr>
        <p:spPr bwMode="auto">
          <a:xfrm>
            <a:off x="3165475" y="3556000"/>
            <a:ext cx="387350" cy="377825"/>
          </a:xfrm>
          <a:prstGeom prst="rect">
            <a:avLst/>
          </a:prstGeom>
          <a:solidFill>
            <a:schemeClr val="bg1"/>
          </a:solidFill>
          <a:ln w="9525" algn="ctr">
            <a:solidFill>
              <a:schemeClr val="tx1"/>
            </a:solidFill>
            <a:miter lim="800000"/>
            <a:headEnd/>
            <a:tailEnd/>
          </a:ln>
        </p:spPr>
        <p:txBody>
          <a:bodyPr wrap="none" anchor="ctr"/>
          <a:lstStyle/>
          <a:p>
            <a:endParaRPr lang="en-US"/>
          </a:p>
        </p:txBody>
      </p:sp>
      <p:sp>
        <p:nvSpPr>
          <p:cNvPr id="130168" name="Rectangle 120"/>
          <p:cNvSpPr>
            <a:spLocks noChangeArrowheads="1"/>
          </p:cNvSpPr>
          <p:nvPr/>
        </p:nvSpPr>
        <p:spPr bwMode="auto">
          <a:xfrm>
            <a:off x="4040188" y="3543300"/>
            <a:ext cx="387350" cy="377825"/>
          </a:xfrm>
          <a:prstGeom prst="rect">
            <a:avLst/>
          </a:prstGeom>
          <a:solidFill>
            <a:schemeClr val="bg1"/>
          </a:solidFill>
          <a:ln w="9525" algn="ctr">
            <a:solidFill>
              <a:schemeClr val="tx1"/>
            </a:solidFill>
            <a:miter lim="800000"/>
            <a:headEnd/>
            <a:tailEnd/>
          </a:ln>
        </p:spPr>
        <p:txBody>
          <a:bodyPr wrap="none" anchor="ctr"/>
          <a:lstStyle/>
          <a:p>
            <a:endParaRPr lang="en-US"/>
          </a:p>
        </p:txBody>
      </p:sp>
      <p:sp>
        <p:nvSpPr>
          <p:cNvPr id="130169" name="Rectangle 121"/>
          <p:cNvSpPr>
            <a:spLocks noChangeArrowheads="1"/>
          </p:cNvSpPr>
          <p:nvPr/>
        </p:nvSpPr>
        <p:spPr bwMode="auto">
          <a:xfrm>
            <a:off x="6229350" y="3406775"/>
            <a:ext cx="714375" cy="708025"/>
          </a:xfrm>
          <a:prstGeom prst="rect">
            <a:avLst/>
          </a:prstGeom>
          <a:solidFill>
            <a:schemeClr val="bg1"/>
          </a:solidFill>
          <a:ln w="9525" algn="ctr">
            <a:solidFill>
              <a:schemeClr val="tx1"/>
            </a:solidFill>
            <a:miter lim="800000"/>
            <a:headEnd/>
            <a:tailEnd/>
          </a:ln>
        </p:spPr>
        <p:txBody>
          <a:bodyPr wrap="none" anchor="ctr"/>
          <a:lstStyle/>
          <a:p>
            <a:endParaRPr lang="en-US"/>
          </a:p>
        </p:txBody>
      </p:sp>
      <p:sp>
        <p:nvSpPr>
          <p:cNvPr id="130170" name="Rectangle 122"/>
          <p:cNvSpPr>
            <a:spLocks noChangeArrowheads="1"/>
          </p:cNvSpPr>
          <p:nvPr/>
        </p:nvSpPr>
        <p:spPr bwMode="auto">
          <a:xfrm>
            <a:off x="7292975" y="3397250"/>
            <a:ext cx="704850" cy="717550"/>
          </a:xfrm>
          <a:prstGeom prst="rect">
            <a:avLst/>
          </a:prstGeom>
          <a:solidFill>
            <a:schemeClr val="bg1"/>
          </a:solidFill>
          <a:ln w="9525" algn="ctr">
            <a:solidFill>
              <a:schemeClr val="tx1"/>
            </a:solidFill>
            <a:miter lim="800000"/>
            <a:headEnd/>
            <a:tailEnd/>
          </a:ln>
        </p:spPr>
        <p:txBody>
          <a:bodyPr wrap="none" anchor="ctr"/>
          <a:lstStyle/>
          <a:p>
            <a:endParaRPr lang="en-US"/>
          </a:p>
        </p:txBody>
      </p:sp>
      <p:sp>
        <p:nvSpPr>
          <p:cNvPr id="130171" name="Rectangle 123"/>
          <p:cNvSpPr>
            <a:spLocks noChangeArrowheads="1"/>
          </p:cNvSpPr>
          <p:nvPr/>
        </p:nvSpPr>
        <p:spPr bwMode="auto">
          <a:xfrm>
            <a:off x="5153025" y="3389313"/>
            <a:ext cx="723900" cy="725487"/>
          </a:xfrm>
          <a:prstGeom prst="rect">
            <a:avLst/>
          </a:prstGeom>
          <a:solidFill>
            <a:schemeClr val="bg1"/>
          </a:solidFill>
          <a:ln w="9525" algn="ctr">
            <a:solidFill>
              <a:schemeClr val="tx1"/>
            </a:solidFill>
            <a:miter lim="800000"/>
            <a:headEnd/>
            <a:tailEnd/>
          </a:ln>
        </p:spPr>
        <p:txBody>
          <a:bodyPr wrap="none" anchor="ctr"/>
          <a:lstStyle/>
          <a:p>
            <a:endParaRPr lang="en-US"/>
          </a:p>
        </p:txBody>
      </p:sp>
      <p:sp>
        <p:nvSpPr>
          <p:cNvPr id="130174" name="Text Box 126"/>
          <p:cNvSpPr txBox="1">
            <a:spLocks noChangeArrowheads="1"/>
          </p:cNvSpPr>
          <p:nvPr/>
        </p:nvSpPr>
        <p:spPr bwMode="auto">
          <a:xfrm>
            <a:off x="1144588" y="2895600"/>
            <a:ext cx="646112" cy="369888"/>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solidFill>
                  <a:schemeClr val="accent3">
                    <a:lumMod val="75000"/>
                  </a:schemeClr>
                </a:solidFill>
                <a:latin typeface="Arial" pitchFamily="34" charset="0"/>
              </a:rPr>
              <a:t>read</a:t>
            </a:r>
          </a:p>
        </p:txBody>
      </p:sp>
      <p:sp>
        <p:nvSpPr>
          <p:cNvPr id="130175" name="Text Box 127"/>
          <p:cNvSpPr txBox="1">
            <a:spLocks noChangeArrowheads="1"/>
          </p:cNvSpPr>
          <p:nvPr/>
        </p:nvSpPr>
        <p:spPr bwMode="auto">
          <a:xfrm>
            <a:off x="2143125" y="2895600"/>
            <a:ext cx="666750" cy="366713"/>
          </a:xfrm>
          <a:prstGeom prst="rect">
            <a:avLst/>
          </a:prstGeom>
          <a:noFill/>
          <a:ln w="9525" algn="ctr">
            <a:noFill/>
            <a:miter lim="800000"/>
            <a:headEnd/>
            <a:tailEnd/>
          </a:ln>
        </p:spPr>
        <p:txBody>
          <a:bodyPr wrap="none">
            <a:spAutoFit/>
          </a:bodyPr>
          <a:lstStyle/>
          <a:p>
            <a:r>
              <a:rPr lang="en-US">
                <a:solidFill>
                  <a:srgbClr val="FF3333"/>
                </a:solidFill>
              </a:rPr>
              <a:t>write</a:t>
            </a:r>
          </a:p>
        </p:txBody>
      </p:sp>
      <p:sp>
        <p:nvSpPr>
          <p:cNvPr id="130176" name="Text Box 128"/>
          <p:cNvSpPr txBox="1">
            <a:spLocks noChangeArrowheads="1"/>
          </p:cNvSpPr>
          <p:nvPr/>
        </p:nvSpPr>
        <p:spPr bwMode="auto">
          <a:xfrm>
            <a:off x="2155825" y="2895600"/>
            <a:ext cx="646113" cy="369888"/>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solidFill>
                  <a:schemeClr val="accent3">
                    <a:lumMod val="75000"/>
                  </a:schemeClr>
                </a:solidFill>
                <a:latin typeface="Arial" pitchFamily="34" charset="0"/>
              </a:rPr>
              <a:t>read</a:t>
            </a:r>
          </a:p>
        </p:txBody>
      </p:sp>
      <p:sp>
        <p:nvSpPr>
          <p:cNvPr id="130177" name="Text Box 129"/>
          <p:cNvSpPr txBox="1">
            <a:spLocks noChangeArrowheads="1"/>
          </p:cNvSpPr>
          <p:nvPr/>
        </p:nvSpPr>
        <p:spPr bwMode="auto">
          <a:xfrm>
            <a:off x="3025775" y="2895600"/>
            <a:ext cx="666750" cy="366713"/>
          </a:xfrm>
          <a:prstGeom prst="rect">
            <a:avLst/>
          </a:prstGeom>
          <a:noFill/>
          <a:ln w="9525" algn="ctr">
            <a:noFill/>
            <a:miter lim="800000"/>
            <a:headEnd/>
            <a:tailEnd/>
          </a:ln>
        </p:spPr>
        <p:txBody>
          <a:bodyPr wrap="none">
            <a:spAutoFit/>
          </a:bodyPr>
          <a:lstStyle/>
          <a:p>
            <a:r>
              <a:rPr lang="en-US">
                <a:solidFill>
                  <a:srgbClr val="FF3333"/>
                </a:solidFill>
              </a:rPr>
              <a:t>write</a:t>
            </a:r>
          </a:p>
        </p:txBody>
      </p:sp>
      <p:sp>
        <p:nvSpPr>
          <p:cNvPr id="130178" name="Text Box 130"/>
          <p:cNvSpPr txBox="1">
            <a:spLocks noChangeArrowheads="1"/>
          </p:cNvSpPr>
          <p:nvPr/>
        </p:nvSpPr>
        <p:spPr bwMode="auto">
          <a:xfrm>
            <a:off x="3038475" y="2900363"/>
            <a:ext cx="646113" cy="369887"/>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solidFill>
                  <a:schemeClr val="accent3">
                    <a:lumMod val="75000"/>
                  </a:schemeClr>
                </a:solidFill>
                <a:latin typeface="Arial" pitchFamily="34" charset="0"/>
              </a:rPr>
              <a:t>read</a:t>
            </a:r>
          </a:p>
        </p:txBody>
      </p:sp>
      <p:sp>
        <p:nvSpPr>
          <p:cNvPr id="130179" name="Text Box 131"/>
          <p:cNvSpPr txBox="1">
            <a:spLocks noChangeArrowheads="1"/>
          </p:cNvSpPr>
          <p:nvPr/>
        </p:nvSpPr>
        <p:spPr bwMode="auto">
          <a:xfrm>
            <a:off x="3900488" y="2895600"/>
            <a:ext cx="666750" cy="366713"/>
          </a:xfrm>
          <a:prstGeom prst="rect">
            <a:avLst/>
          </a:prstGeom>
          <a:noFill/>
          <a:ln w="9525" algn="ctr">
            <a:noFill/>
            <a:miter lim="800000"/>
            <a:headEnd/>
            <a:tailEnd/>
          </a:ln>
        </p:spPr>
        <p:txBody>
          <a:bodyPr wrap="none">
            <a:spAutoFit/>
          </a:bodyPr>
          <a:lstStyle/>
          <a:p>
            <a:r>
              <a:rPr lang="en-US">
                <a:solidFill>
                  <a:srgbClr val="FF3333"/>
                </a:solidFill>
              </a:rPr>
              <a:t>write</a:t>
            </a:r>
          </a:p>
        </p:txBody>
      </p:sp>
      <p:sp>
        <p:nvSpPr>
          <p:cNvPr id="130180" name="Text Box 132"/>
          <p:cNvSpPr txBox="1">
            <a:spLocks noChangeArrowheads="1"/>
          </p:cNvSpPr>
          <p:nvPr/>
        </p:nvSpPr>
        <p:spPr bwMode="auto">
          <a:xfrm>
            <a:off x="3913188" y="2900363"/>
            <a:ext cx="646112" cy="369887"/>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solidFill>
                  <a:schemeClr val="accent3">
                    <a:lumMod val="75000"/>
                  </a:schemeClr>
                </a:solidFill>
                <a:latin typeface="Arial" pitchFamily="34" charset="0"/>
              </a:rPr>
              <a:t>read</a:t>
            </a:r>
          </a:p>
        </p:txBody>
      </p:sp>
      <p:sp>
        <p:nvSpPr>
          <p:cNvPr id="130181" name="Text Box 133"/>
          <p:cNvSpPr txBox="1">
            <a:spLocks noChangeArrowheads="1"/>
          </p:cNvSpPr>
          <p:nvPr/>
        </p:nvSpPr>
        <p:spPr bwMode="auto">
          <a:xfrm>
            <a:off x="5189538" y="2895600"/>
            <a:ext cx="666750" cy="366713"/>
          </a:xfrm>
          <a:prstGeom prst="rect">
            <a:avLst/>
          </a:prstGeom>
          <a:noFill/>
          <a:ln w="9525" algn="ctr">
            <a:noFill/>
            <a:miter lim="800000"/>
            <a:headEnd/>
            <a:tailEnd/>
          </a:ln>
        </p:spPr>
        <p:txBody>
          <a:bodyPr wrap="none">
            <a:spAutoFit/>
          </a:bodyPr>
          <a:lstStyle/>
          <a:p>
            <a:r>
              <a:rPr lang="en-US">
                <a:solidFill>
                  <a:srgbClr val="FF3333"/>
                </a:solidFill>
              </a:rPr>
              <a:t>write</a:t>
            </a:r>
          </a:p>
        </p:txBody>
      </p:sp>
      <p:sp>
        <p:nvSpPr>
          <p:cNvPr id="130182" name="Text Box 134"/>
          <p:cNvSpPr txBox="1">
            <a:spLocks noChangeArrowheads="1"/>
          </p:cNvSpPr>
          <p:nvPr/>
        </p:nvSpPr>
        <p:spPr bwMode="auto">
          <a:xfrm>
            <a:off x="5202238" y="2900363"/>
            <a:ext cx="646112" cy="369887"/>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solidFill>
                  <a:schemeClr val="accent3">
                    <a:lumMod val="75000"/>
                  </a:schemeClr>
                </a:solidFill>
                <a:latin typeface="Arial" pitchFamily="34" charset="0"/>
              </a:rPr>
              <a:t>read</a:t>
            </a:r>
          </a:p>
        </p:txBody>
      </p:sp>
      <p:sp>
        <p:nvSpPr>
          <p:cNvPr id="130183" name="Text Box 135"/>
          <p:cNvSpPr txBox="1">
            <a:spLocks noChangeArrowheads="1"/>
          </p:cNvSpPr>
          <p:nvPr/>
        </p:nvSpPr>
        <p:spPr bwMode="auto">
          <a:xfrm>
            <a:off x="6269038" y="2895600"/>
            <a:ext cx="666750" cy="366713"/>
          </a:xfrm>
          <a:prstGeom prst="rect">
            <a:avLst/>
          </a:prstGeom>
          <a:noFill/>
          <a:ln w="9525" algn="ctr">
            <a:noFill/>
            <a:miter lim="800000"/>
            <a:headEnd/>
            <a:tailEnd/>
          </a:ln>
        </p:spPr>
        <p:txBody>
          <a:bodyPr wrap="none">
            <a:spAutoFit/>
          </a:bodyPr>
          <a:lstStyle/>
          <a:p>
            <a:r>
              <a:rPr lang="en-US">
                <a:solidFill>
                  <a:srgbClr val="FF3333"/>
                </a:solidFill>
              </a:rPr>
              <a:t>write</a:t>
            </a:r>
          </a:p>
        </p:txBody>
      </p:sp>
      <p:sp>
        <p:nvSpPr>
          <p:cNvPr id="130184" name="Text Box 136"/>
          <p:cNvSpPr txBox="1">
            <a:spLocks noChangeArrowheads="1"/>
          </p:cNvSpPr>
          <p:nvPr/>
        </p:nvSpPr>
        <p:spPr bwMode="auto">
          <a:xfrm>
            <a:off x="6281738" y="2900363"/>
            <a:ext cx="646112" cy="369887"/>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solidFill>
                  <a:schemeClr val="accent3">
                    <a:lumMod val="75000"/>
                  </a:schemeClr>
                </a:solidFill>
                <a:latin typeface="Arial" pitchFamily="34" charset="0"/>
              </a:rPr>
              <a:t>read</a:t>
            </a:r>
          </a:p>
        </p:txBody>
      </p:sp>
      <p:sp>
        <p:nvSpPr>
          <p:cNvPr id="130185" name="Text Box 137"/>
          <p:cNvSpPr txBox="1">
            <a:spLocks noChangeArrowheads="1"/>
          </p:cNvSpPr>
          <p:nvPr/>
        </p:nvSpPr>
        <p:spPr bwMode="auto">
          <a:xfrm>
            <a:off x="7407275" y="2895600"/>
            <a:ext cx="666750" cy="366713"/>
          </a:xfrm>
          <a:prstGeom prst="rect">
            <a:avLst/>
          </a:prstGeom>
          <a:noFill/>
          <a:ln w="9525" algn="ctr">
            <a:noFill/>
            <a:miter lim="800000"/>
            <a:headEnd/>
            <a:tailEnd/>
          </a:ln>
        </p:spPr>
        <p:txBody>
          <a:bodyPr wrap="none">
            <a:spAutoFit/>
          </a:bodyPr>
          <a:lstStyle/>
          <a:p>
            <a:r>
              <a:rPr lang="en-US">
                <a:solidFill>
                  <a:srgbClr val="FF3333"/>
                </a:solidFill>
              </a:rPr>
              <a:t>write</a:t>
            </a:r>
          </a:p>
        </p:txBody>
      </p:sp>
      <p:grpSp>
        <p:nvGrpSpPr>
          <p:cNvPr id="2" name="Group 143"/>
          <p:cNvGrpSpPr>
            <a:grpSpLocks/>
          </p:cNvGrpSpPr>
          <p:nvPr/>
        </p:nvGrpSpPr>
        <p:grpSpPr bwMode="auto">
          <a:xfrm>
            <a:off x="990600" y="3248025"/>
            <a:ext cx="7172325" cy="1857375"/>
            <a:chOff x="624" y="3006"/>
            <a:chExt cx="4518" cy="1170"/>
          </a:xfrm>
        </p:grpSpPr>
        <p:grpSp>
          <p:nvGrpSpPr>
            <p:cNvPr id="3" name="Group 140"/>
            <p:cNvGrpSpPr>
              <a:grpSpLocks/>
            </p:cNvGrpSpPr>
            <p:nvPr/>
          </p:nvGrpSpPr>
          <p:grpSpPr bwMode="auto">
            <a:xfrm>
              <a:off x="624" y="3580"/>
              <a:ext cx="4518" cy="596"/>
              <a:chOff x="624" y="3628"/>
              <a:chExt cx="4518" cy="596"/>
            </a:xfrm>
          </p:grpSpPr>
          <p:sp>
            <p:nvSpPr>
              <p:cNvPr id="22566" name="Text Box 90"/>
              <p:cNvSpPr txBox="1">
                <a:spLocks noChangeArrowheads="1"/>
              </p:cNvSpPr>
              <p:nvPr/>
            </p:nvSpPr>
            <p:spPr bwMode="auto">
              <a:xfrm>
                <a:off x="624" y="3993"/>
                <a:ext cx="580" cy="231"/>
              </a:xfrm>
              <a:prstGeom prst="rect">
                <a:avLst/>
              </a:prstGeom>
              <a:noFill/>
              <a:ln w="9525" algn="ctr">
                <a:noFill/>
                <a:miter lim="800000"/>
                <a:headEnd/>
                <a:tailEnd/>
              </a:ln>
            </p:spPr>
            <p:txBody>
              <a:bodyPr wrap="none">
                <a:spAutoFit/>
              </a:bodyPr>
              <a:lstStyle/>
              <a:p>
                <a:r>
                  <a:rPr lang="en-US"/>
                  <a:t>Level 0</a:t>
                </a:r>
              </a:p>
            </p:txBody>
          </p:sp>
          <p:sp>
            <p:nvSpPr>
              <p:cNvPr id="22567" name="Text Box 91"/>
              <p:cNvSpPr txBox="1">
                <a:spLocks noChangeArrowheads="1"/>
              </p:cNvSpPr>
              <p:nvPr/>
            </p:nvSpPr>
            <p:spPr bwMode="auto">
              <a:xfrm>
                <a:off x="1820" y="3993"/>
                <a:ext cx="580" cy="231"/>
              </a:xfrm>
              <a:prstGeom prst="rect">
                <a:avLst/>
              </a:prstGeom>
              <a:noFill/>
              <a:ln w="9525" algn="ctr">
                <a:noFill/>
                <a:miter lim="800000"/>
                <a:headEnd/>
                <a:tailEnd/>
              </a:ln>
            </p:spPr>
            <p:txBody>
              <a:bodyPr wrap="none">
                <a:spAutoFit/>
              </a:bodyPr>
              <a:lstStyle/>
              <a:p>
                <a:r>
                  <a:rPr lang="en-US"/>
                  <a:t>Level 1</a:t>
                </a:r>
              </a:p>
            </p:txBody>
          </p:sp>
          <p:sp>
            <p:nvSpPr>
              <p:cNvPr id="22568" name="Text Box 92"/>
              <p:cNvSpPr txBox="1">
                <a:spLocks noChangeArrowheads="1"/>
              </p:cNvSpPr>
              <p:nvPr/>
            </p:nvSpPr>
            <p:spPr bwMode="auto">
              <a:xfrm>
                <a:off x="3881" y="3984"/>
                <a:ext cx="580" cy="231"/>
              </a:xfrm>
              <a:prstGeom prst="rect">
                <a:avLst/>
              </a:prstGeom>
              <a:noFill/>
              <a:ln w="9525" algn="ctr">
                <a:noFill/>
                <a:miter lim="800000"/>
                <a:headEnd/>
                <a:tailEnd/>
              </a:ln>
            </p:spPr>
            <p:txBody>
              <a:bodyPr wrap="none">
                <a:spAutoFit/>
              </a:bodyPr>
              <a:lstStyle/>
              <a:p>
                <a:r>
                  <a:rPr lang="en-US"/>
                  <a:t>Level 2</a:t>
                </a:r>
              </a:p>
            </p:txBody>
          </p:sp>
          <p:sp>
            <p:nvSpPr>
              <p:cNvPr id="22569" name="Text Box 94"/>
              <p:cNvSpPr txBox="1">
                <a:spLocks noChangeArrowheads="1"/>
              </p:cNvSpPr>
              <p:nvPr/>
            </p:nvSpPr>
            <p:spPr bwMode="auto">
              <a:xfrm>
                <a:off x="3237" y="3681"/>
                <a:ext cx="561" cy="233"/>
              </a:xfrm>
              <a:prstGeom prst="rect">
                <a:avLst/>
              </a:prstGeom>
              <a:noFill/>
              <a:ln w="9525" algn="ctr">
                <a:noFill/>
                <a:miter lim="800000"/>
                <a:headEnd/>
                <a:tailEnd/>
              </a:ln>
            </p:spPr>
            <p:txBody>
              <a:bodyPr wrap="none">
                <a:spAutoFit/>
              </a:bodyPr>
              <a:lstStyle/>
              <a:p>
                <a:r>
                  <a:rPr lang="en-US"/>
                  <a:t>Pass 0</a:t>
                </a:r>
              </a:p>
            </p:txBody>
          </p:sp>
          <p:sp>
            <p:nvSpPr>
              <p:cNvPr id="22570" name="Text Box 95"/>
              <p:cNvSpPr txBox="1">
                <a:spLocks noChangeArrowheads="1"/>
              </p:cNvSpPr>
              <p:nvPr/>
            </p:nvSpPr>
            <p:spPr bwMode="auto">
              <a:xfrm>
                <a:off x="3909" y="3667"/>
                <a:ext cx="561" cy="233"/>
              </a:xfrm>
              <a:prstGeom prst="rect">
                <a:avLst/>
              </a:prstGeom>
              <a:noFill/>
              <a:ln w="9525" algn="ctr">
                <a:noFill/>
                <a:miter lim="800000"/>
                <a:headEnd/>
                <a:tailEnd/>
              </a:ln>
            </p:spPr>
            <p:txBody>
              <a:bodyPr wrap="none">
                <a:spAutoFit/>
              </a:bodyPr>
              <a:lstStyle/>
              <a:p>
                <a:r>
                  <a:rPr lang="en-US"/>
                  <a:t>Pass 1</a:t>
                </a:r>
              </a:p>
            </p:txBody>
          </p:sp>
          <p:sp>
            <p:nvSpPr>
              <p:cNvPr id="22571" name="Text Box 96"/>
              <p:cNvSpPr txBox="1">
                <a:spLocks noChangeArrowheads="1"/>
              </p:cNvSpPr>
              <p:nvPr/>
            </p:nvSpPr>
            <p:spPr bwMode="auto">
              <a:xfrm>
                <a:off x="1320" y="3681"/>
                <a:ext cx="561" cy="233"/>
              </a:xfrm>
              <a:prstGeom prst="rect">
                <a:avLst/>
              </a:prstGeom>
              <a:noFill/>
              <a:ln w="9525" algn="ctr">
                <a:noFill/>
                <a:miter lim="800000"/>
                <a:headEnd/>
                <a:tailEnd/>
              </a:ln>
            </p:spPr>
            <p:txBody>
              <a:bodyPr wrap="none">
                <a:spAutoFit/>
              </a:bodyPr>
              <a:lstStyle/>
              <a:p>
                <a:r>
                  <a:rPr lang="en-US"/>
                  <a:t>Pass 0</a:t>
                </a:r>
              </a:p>
            </p:txBody>
          </p:sp>
          <p:sp>
            <p:nvSpPr>
              <p:cNvPr id="22572" name="Text Box 97"/>
              <p:cNvSpPr txBox="1">
                <a:spLocks noChangeArrowheads="1"/>
              </p:cNvSpPr>
              <p:nvPr/>
            </p:nvSpPr>
            <p:spPr bwMode="auto">
              <a:xfrm>
                <a:off x="1876" y="3672"/>
                <a:ext cx="561" cy="233"/>
              </a:xfrm>
              <a:prstGeom prst="rect">
                <a:avLst/>
              </a:prstGeom>
              <a:noFill/>
              <a:ln w="9525" algn="ctr">
                <a:noFill/>
                <a:miter lim="800000"/>
                <a:headEnd/>
                <a:tailEnd/>
              </a:ln>
            </p:spPr>
            <p:txBody>
              <a:bodyPr wrap="none">
                <a:spAutoFit/>
              </a:bodyPr>
              <a:lstStyle/>
              <a:p>
                <a:r>
                  <a:rPr lang="en-US"/>
                  <a:t>Pass 1</a:t>
                </a:r>
              </a:p>
            </p:txBody>
          </p:sp>
          <p:sp>
            <p:nvSpPr>
              <p:cNvPr id="22573" name="Text Box 98"/>
              <p:cNvSpPr txBox="1">
                <a:spLocks noChangeArrowheads="1"/>
              </p:cNvSpPr>
              <p:nvPr/>
            </p:nvSpPr>
            <p:spPr bwMode="auto">
              <a:xfrm>
                <a:off x="672" y="3628"/>
                <a:ext cx="561" cy="407"/>
              </a:xfrm>
              <a:prstGeom prst="rect">
                <a:avLst/>
              </a:prstGeom>
              <a:noFill/>
              <a:ln w="9525" algn="ctr">
                <a:noFill/>
                <a:miter lim="800000"/>
                <a:headEnd/>
                <a:tailEnd/>
              </a:ln>
            </p:spPr>
            <p:txBody>
              <a:bodyPr wrap="none">
                <a:spAutoFit/>
              </a:bodyPr>
              <a:lstStyle/>
              <a:p>
                <a:r>
                  <a:rPr lang="en-US"/>
                  <a:t>Pass 0</a:t>
                </a:r>
              </a:p>
              <a:p>
                <a:r>
                  <a:rPr lang="en-US"/>
                  <a:t>(init)</a:t>
                </a:r>
              </a:p>
            </p:txBody>
          </p:sp>
          <p:sp>
            <p:nvSpPr>
              <p:cNvPr id="22574" name="Text Box 103"/>
              <p:cNvSpPr txBox="1">
                <a:spLocks noChangeArrowheads="1"/>
              </p:cNvSpPr>
              <p:nvPr/>
            </p:nvSpPr>
            <p:spPr bwMode="auto">
              <a:xfrm>
                <a:off x="2372" y="3672"/>
                <a:ext cx="561" cy="233"/>
              </a:xfrm>
              <a:prstGeom prst="rect">
                <a:avLst/>
              </a:prstGeom>
              <a:noFill/>
              <a:ln w="9525" algn="ctr">
                <a:noFill/>
                <a:miter lim="800000"/>
                <a:headEnd/>
                <a:tailEnd/>
              </a:ln>
            </p:spPr>
            <p:txBody>
              <a:bodyPr wrap="none">
                <a:spAutoFit/>
              </a:bodyPr>
              <a:lstStyle/>
              <a:p>
                <a:r>
                  <a:rPr lang="en-US"/>
                  <a:t>Pass 2</a:t>
                </a:r>
              </a:p>
            </p:txBody>
          </p:sp>
          <p:sp>
            <p:nvSpPr>
              <p:cNvPr id="22575" name="Text Box 104"/>
              <p:cNvSpPr txBox="1">
                <a:spLocks noChangeArrowheads="1"/>
              </p:cNvSpPr>
              <p:nvPr/>
            </p:nvSpPr>
            <p:spPr bwMode="auto">
              <a:xfrm>
                <a:off x="4573" y="3657"/>
                <a:ext cx="569" cy="407"/>
              </a:xfrm>
              <a:prstGeom prst="rect">
                <a:avLst/>
              </a:prstGeom>
              <a:noFill/>
              <a:ln w="9525" algn="ctr">
                <a:noFill/>
                <a:miter lim="800000"/>
                <a:headEnd/>
                <a:tailEnd/>
              </a:ln>
            </p:spPr>
            <p:txBody>
              <a:bodyPr wrap="none">
                <a:spAutoFit/>
              </a:bodyPr>
              <a:lstStyle/>
              <a:p>
                <a:r>
                  <a:rPr lang="en-US"/>
                  <a:t>Pass 2</a:t>
                </a:r>
              </a:p>
              <a:p>
                <a:r>
                  <a:rPr lang="en-US"/>
                  <a:t>(result)</a:t>
                </a:r>
              </a:p>
            </p:txBody>
          </p:sp>
        </p:grpSp>
        <p:sp>
          <p:nvSpPr>
            <p:cNvPr id="22558" name="Line 93"/>
            <p:cNvSpPr>
              <a:spLocks noChangeShapeType="1"/>
            </p:cNvSpPr>
            <p:nvPr/>
          </p:nvSpPr>
          <p:spPr bwMode="auto">
            <a:xfrm>
              <a:off x="1296" y="3024"/>
              <a:ext cx="0" cy="1104"/>
            </a:xfrm>
            <a:prstGeom prst="line">
              <a:avLst/>
            </a:prstGeom>
            <a:noFill/>
            <a:ln w="9525">
              <a:solidFill>
                <a:schemeClr val="tx1"/>
              </a:solidFill>
              <a:prstDash val="dash"/>
              <a:round/>
              <a:headEnd/>
              <a:tailEnd/>
            </a:ln>
          </p:spPr>
          <p:txBody>
            <a:bodyPr wrap="none" anchor="ctr"/>
            <a:lstStyle/>
            <a:p>
              <a:endParaRPr lang="fr-FR"/>
            </a:p>
          </p:txBody>
        </p:sp>
        <p:sp>
          <p:nvSpPr>
            <p:cNvPr id="22559" name="Line 100"/>
            <p:cNvSpPr>
              <a:spLocks noChangeShapeType="1"/>
            </p:cNvSpPr>
            <p:nvPr/>
          </p:nvSpPr>
          <p:spPr bwMode="auto">
            <a:xfrm>
              <a:off x="3073" y="3006"/>
              <a:ext cx="0" cy="1104"/>
            </a:xfrm>
            <a:prstGeom prst="line">
              <a:avLst/>
            </a:prstGeom>
            <a:noFill/>
            <a:ln w="9525">
              <a:solidFill>
                <a:schemeClr val="tx1"/>
              </a:solidFill>
              <a:prstDash val="dash"/>
              <a:round/>
              <a:headEnd/>
              <a:tailEnd/>
            </a:ln>
          </p:spPr>
          <p:txBody>
            <a:bodyPr wrap="none" anchor="ctr"/>
            <a:lstStyle/>
            <a:p>
              <a:endParaRPr lang="fr-FR"/>
            </a:p>
          </p:txBody>
        </p:sp>
        <p:sp>
          <p:nvSpPr>
            <p:cNvPr id="22560" name="Line 105"/>
            <p:cNvSpPr>
              <a:spLocks noChangeShapeType="1"/>
            </p:cNvSpPr>
            <p:nvPr/>
          </p:nvSpPr>
          <p:spPr bwMode="auto">
            <a:xfrm flipV="1">
              <a:off x="1056" y="3333"/>
              <a:ext cx="288" cy="0"/>
            </a:xfrm>
            <a:prstGeom prst="line">
              <a:avLst/>
            </a:prstGeom>
            <a:noFill/>
            <a:ln w="9525">
              <a:solidFill>
                <a:schemeClr val="tx1"/>
              </a:solidFill>
              <a:round/>
              <a:headEnd/>
              <a:tailEnd type="triangle" w="med" len="med"/>
            </a:ln>
          </p:spPr>
          <p:txBody>
            <a:bodyPr wrap="none" anchor="ctr"/>
            <a:lstStyle/>
            <a:p>
              <a:endParaRPr lang="fr-FR"/>
            </a:p>
          </p:txBody>
        </p:sp>
        <p:sp>
          <p:nvSpPr>
            <p:cNvPr id="22561" name="Line 106"/>
            <p:cNvSpPr>
              <a:spLocks noChangeShapeType="1"/>
            </p:cNvSpPr>
            <p:nvPr/>
          </p:nvSpPr>
          <p:spPr bwMode="auto">
            <a:xfrm flipV="1">
              <a:off x="1740" y="3333"/>
              <a:ext cx="192" cy="0"/>
            </a:xfrm>
            <a:prstGeom prst="line">
              <a:avLst/>
            </a:prstGeom>
            <a:noFill/>
            <a:ln w="9525">
              <a:solidFill>
                <a:schemeClr val="tx1"/>
              </a:solidFill>
              <a:round/>
              <a:headEnd/>
              <a:tailEnd type="triangle" w="med" len="med"/>
            </a:ln>
          </p:spPr>
          <p:txBody>
            <a:bodyPr wrap="none" anchor="ctr"/>
            <a:lstStyle/>
            <a:p>
              <a:endParaRPr lang="fr-FR"/>
            </a:p>
          </p:txBody>
        </p:sp>
        <p:sp>
          <p:nvSpPr>
            <p:cNvPr id="22562" name="Line 107"/>
            <p:cNvSpPr>
              <a:spLocks noChangeShapeType="1"/>
            </p:cNvSpPr>
            <p:nvPr/>
          </p:nvSpPr>
          <p:spPr bwMode="auto">
            <a:xfrm flipV="1">
              <a:off x="2292" y="3333"/>
              <a:ext cx="192" cy="0"/>
            </a:xfrm>
            <a:prstGeom prst="line">
              <a:avLst/>
            </a:prstGeom>
            <a:noFill/>
            <a:ln w="9525">
              <a:solidFill>
                <a:schemeClr val="tx1"/>
              </a:solidFill>
              <a:round/>
              <a:headEnd/>
              <a:tailEnd type="triangle" w="med" len="med"/>
            </a:ln>
          </p:spPr>
          <p:txBody>
            <a:bodyPr wrap="none" anchor="ctr"/>
            <a:lstStyle/>
            <a:p>
              <a:endParaRPr lang="fr-FR"/>
            </a:p>
          </p:txBody>
        </p:sp>
        <p:sp>
          <p:nvSpPr>
            <p:cNvPr id="22563" name="Line 108"/>
            <p:cNvSpPr>
              <a:spLocks noChangeShapeType="1"/>
            </p:cNvSpPr>
            <p:nvPr/>
          </p:nvSpPr>
          <p:spPr bwMode="auto">
            <a:xfrm>
              <a:off x="2880" y="3330"/>
              <a:ext cx="240" cy="0"/>
            </a:xfrm>
            <a:prstGeom prst="line">
              <a:avLst/>
            </a:prstGeom>
            <a:noFill/>
            <a:ln w="9525">
              <a:solidFill>
                <a:schemeClr val="tx1"/>
              </a:solidFill>
              <a:round/>
              <a:headEnd/>
              <a:tailEnd type="triangle" w="med" len="med"/>
            </a:ln>
          </p:spPr>
          <p:txBody>
            <a:bodyPr wrap="none" anchor="ctr"/>
            <a:lstStyle/>
            <a:p>
              <a:endParaRPr lang="fr-FR"/>
            </a:p>
          </p:txBody>
        </p:sp>
        <p:sp>
          <p:nvSpPr>
            <p:cNvPr id="22564" name="Line 109"/>
            <p:cNvSpPr>
              <a:spLocks noChangeShapeType="1"/>
            </p:cNvSpPr>
            <p:nvPr/>
          </p:nvSpPr>
          <p:spPr bwMode="auto">
            <a:xfrm flipV="1">
              <a:off x="3774" y="3333"/>
              <a:ext cx="96" cy="0"/>
            </a:xfrm>
            <a:prstGeom prst="line">
              <a:avLst/>
            </a:prstGeom>
            <a:noFill/>
            <a:ln w="9525">
              <a:solidFill>
                <a:schemeClr val="tx1"/>
              </a:solidFill>
              <a:round/>
              <a:headEnd/>
              <a:tailEnd type="triangle" w="med" len="med"/>
            </a:ln>
          </p:spPr>
          <p:txBody>
            <a:bodyPr wrap="none" anchor="ctr"/>
            <a:lstStyle/>
            <a:p>
              <a:endParaRPr lang="fr-FR"/>
            </a:p>
          </p:txBody>
        </p:sp>
        <p:sp>
          <p:nvSpPr>
            <p:cNvPr id="22565" name="Line 110"/>
            <p:cNvSpPr>
              <a:spLocks noChangeShapeType="1"/>
            </p:cNvSpPr>
            <p:nvPr/>
          </p:nvSpPr>
          <p:spPr bwMode="auto">
            <a:xfrm flipV="1">
              <a:off x="4467" y="3333"/>
              <a:ext cx="96" cy="0"/>
            </a:xfrm>
            <a:prstGeom prst="line">
              <a:avLst/>
            </a:prstGeom>
            <a:noFill/>
            <a:ln w="9525">
              <a:solidFill>
                <a:schemeClr val="tx1"/>
              </a:solidFill>
              <a:round/>
              <a:headEnd/>
              <a:tailEnd type="triangle" w="med" len="med"/>
            </a:ln>
          </p:spPr>
          <p:txBody>
            <a:bodyPr wrap="none" anchor="ctr"/>
            <a:lstStyle/>
            <a:p>
              <a:endParaRPr lang="fr-FR"/>
            </a:p>
          </p:txBody>
        </p:sp>
      </p:grpSp>
      <p:pic>
        <p:nvPicPr>
          <p:cNvPr id="130196" name="Picture 148" descr="l0g0"/>
          <p:cNvPicPr>
            <a:picLocks noChangeAspect="1" noChangeArrowheads="1"/>
          </p:cNvPicPr>
          <p:nvPr/>
        </p:nvPicPr>
        <p:blipFill>
          <a:blip r:embed="rId9"/>
          <a:srcRect/>
          <a:stretch>
            <a:fillRect/>
          </a:stretch>
        </p:blipFill>
        <p:spPr bwMode="auto">
          <a:xfrm>
            <a:off x="1343025" y="3657600"/>
            <a:ext cx="228600" cy="217488"/>
          </a:xfrm>
          <a:prstGeom prst="rect">
            <a:avLst/>
          </a:prstGeom>
          <a:noFill/>
          <a:ln w="9525">
            <a:noFill/>
            <a:miter lim="800000"/>
            <a:headEnd/>
            <a:tailEnd/>
          </a:ln>
        </p:spPr>
      </p:pic>
      <p:sp>
        <p:nvSpPr>
          <p:cNvPr id="48" name="Rectangle 5"/>
          <p:cNvSpPr>
            <a:spLocks noGrp="1" noChangeArrowheads="1"/>
          </p:cNvSpPr>
          <p:nvPr>
            <p:ph type="title"/>
          </p:nvPr>
        </p:nvSpPr>
        <p:spPr>
          <a:xfrm>
            <a:off x="457200" y="-24"/>
            <a:ext cx="8229600" cy="1143000"/>
          </a:xfrm>
        </p:spPr>
        <p:txBody>
          <a:bodyPr/>
          <a:lstStyle/>
          <a:p>
            <a:pPr eaLnBrk="1" hangingPunct="1"/>
            <a:r>
              <a:rPr lang="en-US" dirty="0" smtClean="0">
                <a:latin typeface="Arial" charset="0"/>
                <a:cs typeface="Arial" charset="0"/>
              </a:rPr>
              <a:t>Order-independent synthesis</a:t>
            </a:r>
            <a:endParaRPr lang="en-US" sz="2400" dirty="0" smtClean="0">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013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016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016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016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017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017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019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019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020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020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020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020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020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0174"/>
                                        </p:tgtEl>
                                        <p:attrNameLst>
                                          <p:attrName>style.visibility</p:attrName>
                                        </p:attrNameLst>
                                      </p:cBhvr>
                                      <p:to>
                                        <p:strVal val="visible"/>
                                      </p:to>
                                    </p:set>
                                  </p:childTnLst>
                                  <p:subTnLst>
                                    <p:set>
                                      <p:cBhvr override="childStyle">
                                        <p:cTn dur="1" fill="hold" display="0" masterRel="nextClick" afterEffect="1"/>
                                        <p:tgtEl>
                                          <p:spTgt spid="130174"/>
                                        </p:tgtEl>
                                        <p:attrNameLst>
                                          <p:attrName>style.visibility</p:attrName>
                                        </p:attrNameLst>
                                      </p:cBhvr>
                                      <p:to>
                                        <p:strVal val="hidden"/>
                                      </p:to>
                                    </p:set>
                                  </p:subTnLst>
                                </p:cTn>
                              </p:par>
                              <p:par>
                                <p:cTn id="35" presetID="1" presetClass="entr" presetSubtype="0" fill="hold" grpId="0" nodeType="withEffect">
                                  <p:stCondLst>
                                    <p:cond delay="0"/>
                                  </p:stCondLst>
                                  <p:childTnLst>
                                    <p:set>
                                      <p:cBhvr>
                                        <p:cTn id="36" dur="1" fill="hold">
                                          <p:stCondLst>
                                            <p:cond delay="0"/>
                                          </p:stCondLst>
                                        </p:cTn>
                                        <p:tgtEl>
                                          <p:spTgt spid="130175"/>
                                        </p:tgtEl>
                                        <p:attrNameLst>
                                          <p:attrName>style.visibility</p:attrName>
                                        </p:attrNameLst>
                                      </p:cBhvr>
                                      <p:to>
                                        <p:strVal val="visible"/>
                                      </p:to>
                                    </p:set>
                                  </p:childTnLst>
                                  <p:subTnLst>
                                    <p:set>
                                      <p:cBhvr override="childStyle">
                                        <p:cTn dur="1" fill="hold" display="0" masterRel="nextClick" afterEffect="1"/>
                                        <p:tgtEl>
                                          <p:spTgt spid="130175"/>
                                        </p:tgtEl>
                                        <p:attrNameLst>
                                          <p:attrName>style.visibility</p:attrName>
                                        </p:attrNameLst>
                                      </p:cBhvr>
                                      <p:to>
                                        <p:strVal val="hidden"/>
                                      </p:to>
                                    </p:set>
                                  </p:subTnLst>
                                </p:cTn>
                              </p:par>
                              <p:par>
                                <p:cTn id="37" presetID="1" presetClass="exit" presetSubtype="0" fill="hold" grpId="1" nodeType="withEffect">
                                  <p:stCondLst>
                                    <p:cond delay="0"/>
                                  </p:stCondLst>
                                  <p:childTnLst>
                                    <p:set>
                                      <p:cBhvr>
                                        <p:cTn id="38" dur="1" fill="hold">
                                          <p:stCondLst>
                                            <p:cond delay="0"/>
                                          </p:stCondLst>
                                        </p:cTn>
                                        <p:tgtEl>
                                          <p:spTgt spid="13013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0176"/>
                                        </p:tgtEl>
                                        <p:attrNameLst>
                                          <p:attrName>style.visibility</p:attrName>
                                        </p:attrNameLst>
                                      </p:cBhvr>
                                      <p:to>
                                        <p:strVal val="visible"/>
                                      </p:to>
                                    </p:set>
                                  </p:childTnLst>
                                  <p:subTnLst>
                                    <p:set>
                                      <p:cBhvr override="childStyle">
                                        <p:cTn dur="1" fill="hold" display="0" masterRel="nextClick" afterEffect="1"/>
                                        <p:tgtEl>
                                          <p:spTgt spid="130176"/>
                                        </p:tgtEl>
                                        <p:attrNameLst>
                                          <p:attrName>style.visibility</p:attrName>
                                        </p:attrNameLst>
                                      </p:cBhvr>
                                      <p:to>
                                        <p:strVal val="hidden"/>
                                      </p:to>
                                    </p:set>
                                  </p:subTnLst>
                                </p:cTn>
                              </p:par>
                              <p:par>
                                <p:cTn id="43" presetID="1" presetClass="entr" presetSubtype="0" fill="hold" grpId="0" nodeType="withEffect">
                                  <p:stCondLst>
                                    <p:cond delay="0"/>
                                  </p:stCondLst>
                                  <p:childTnLst>
                                    <p:set>
                                      <p:cBhvr>
                                        <p:cTn id="44" dur="1" fill="hold">
                                          <p:stCondLst>
                                            <p:cond delay="0"/>
                                          </p:stCondLst>
                                        </p:cTn>
                                        <p:tgtEl>
                                          <p:spTgt spid="130177"/>
                                        </p:tgtEl>
                                        <p:attrNameLst>
                                          <p:attrName>style.visibility</p:attrName>
                                        </p:attrNameLst>
                                      </p:cBhvr>
                                      <p:to>
                                        <p:strVal val="visible"/>
                                      </p:to>
                                    </p:set>
                                  </p:childTnLst>
                                  <p:subTnLst>
                                    <p:set>
                                      <p:cBhvr override="childStyle">
                                        <p:cTn dur="1" fill="hold" display="0" masterRel="nextClick" afterEffect="1"/>
                                        <p:tgtEl>
                                          <p:spTgt spid="130177"/>
                                        </p:tgtEl>
                                        <p:attrNameLst>
                                          <p:attrName>style.visibility</p:attrName>
                                        </p:attrNameLst>
                                      </p:cBhvr>
                                      <p:to>
                                        <p:strVal val="hidden"/>
                                      </p:to>
                                    </p:set>
                                  </p:subTnLst>
                                </p:cTn>
                              </p:par>
                              <p:par>
                                <p:cTn id="45" presetID="1" presetClass="exit" presetSubtype="0" fill="hold" grpId="1" nodeType="withEffect">
                                  <p:stCondLst>
                                    <p:cond delay="0"/>
                                  </p:stCondLst>
                                  <p:childTnLst>
                                    <p:set>
                                      <p:cBhvr>
                                        <p:cTn id="46" dur="1" fill="hold">
                                          <p:stCondLst>
                                            <p:cond delay="0"/>
                                          </p:stCondLst>
                                        </p:cTn>
                                        <p:tgtEl>
                                          <p:spTgt spid="130167"/>
                                        </p:tgtEl>
                                        <p:attrNameLst>
                                          <p:attrName>style.visibility</p:attrName>
                                        </p:attrNameLst>
                                      </p:cBhvr>
                                      <p:to>
                                        <p:strVal val="hidden"/>
                                      </p:to>
                                    </p:set>
                                  </p:childTnLst>
                                </p:cTn>
                              </p:par>
                            </p:childTnLst>
                          </p:cTn>
                        </p:par>
                        <p:par>
                          <p:cTn id="47" fill="hold">
                            <p:stCondLst>
                              <p:cond delay="0"/>
                            </p:stCondLst>
                            <p:childTnLst>
                              <p:par>
                                <p:cTn id="48" presetID="1" presetClass="entr" presetSubtype="0" fill="hold" grpId="0" nodeType="afterEffect">
                                  <p:stCondLst>
                                    <p:cond delay="400"/>
                                  </p:stCondLst>
                                  <p:childTnLst>
                                    <p:set>
                                      <p:cBhvr>
                                        <p:cTn id="49" dur="1" fill="hold">
                                          <p:stCondLst>
                                            <p:cond delay="0"/>
                                          </p:stCondLst>
                                        </p:cTn>
                                        <p:tgtEl>
                                          <p:spTgt spid="130178"/>
                                        </p:tgtEl>
                                        <p:attrNameLst>
                                          <p:attrName>style.visibility</p:attrName>
                                        </p:attrNameLst>
                                      </p:cBhvr>
                                      <p:to>
                                        <p:strVal val="visible"/>
                                      </p:to>
                                    </p:set>
                                  </p:childTnLst>
                                  <p:subTnLst>
                                    <p:set>
                                      <p:cBhvr override="childStyle">
                                        <p:cTn dur="1" fill="hold" display="0" masterRel="nextClick" afterEffect="1"/>
                                        <p:tgtEl>
                                          <p:spTgt spid="130178"/>
                                        </p:tgtEl>
                                        <p:attrNameLst>
                                          <p:attrName>style.visibility</p:attrName>
                                        </p:attrNameLst>
                                      </p:cBhvr>
                                      <p:to>
                                        <p:strVal val="hidden"/>
                                      </p:to>
                                    </p:set>
                                  </p:subTnLst>
                                </p:cTn>
                              </p:par>
                              <p:par>
                                <p:cTn id="50" presetID="1" presetClass="entr" presetSubtype="0" fill="hold" grpId="0" nodeType="withEffect">
                                  <p:stCondLst>
                                    <p:cond delay="400"/>
                                  </p:stCondLst>
                                  <p:childTnLst>
                                    <p:set>
                                      <p:cBhvr>
                                        <p:cTn id="51" dur="1" fill="hold">
                                          <p:stCondLst>
                                            <p:cond delay="0"/>
                                          </p:stCondLst>
                                        </p:cTn>
                                        <p:tgtEl>
                                          <p:spTgt spid="130179"/>
                                        </p:tgtEl>
                                        <p:attrNameLst>
                                          <p:attrName>style.visibility</p:attrName>
                                        </p:attrNameLst>
                                      </p:cBhvr>
                                      <p:to>
                                        <p:strVal val="visible"/>
                                      </p:to>
                                    </p:set>
                                  </p:childTnLst>
                                  <p:subTnLst>
                                    <p:set>
                                      <p:cBhvr override="childStyle">
                                        <p:cTn dur="1" fill="hold" display="0" masterRel="nextClick" afterEffect="1"/>
                                        <p:tgtEl>
                                          <p:spTgt spid="130179"/>
                                        </p:tgtEl>
                                        <p:attrNameLst>
                                          <p:attrName>style.visibility</p:attrName>
                                        </p:attrNameLst>
                                      </p:cBhvr>
                                      <p:to>
                                        <p:strVal val="hidden"/>
                                      </p:to>
                                    </p:set>
                                  </p:subTnLst>
                                </p:cTn>
                              </p:par>
                              <p:par>
                                <p:cTn id="52" presetID="1" presetClass="exit" presetSubtype="0" fill="hold" grpId="1" nodeType="withEffect">
                                  <p:stCondLst>
                                    <p:cond delay="400"/>
                                  </p:stCondLst>
                                  <p:childTnLst>
                                    <p:set>
                                      <p:cBhvr>
                                        <p:cTn id="53" dur="1" fill="hold">
                                          <p:stCondLst>
                                            <p:cond delay="0"/>
                                          </p:stCondLst>
                                        </p:cTn>
                                        <p:tgtEl>
                                          <p:spTgt spid="130168"/>
                                        </p:tgtEl>
                                        <p:attrNameLst>
                                          <p:attrName>style.visibility</p:attrName>
                                        </p:attrNameLst>
                                      </p:cBhvr>
                                      <p:to>
                                        <p:strVal val="hidden"/>
                                      </p:to>
                                    </p:set>
                                  </p:childTnLst>
                                </p:cTn>
                              </p:par>
                            </p:childTnLst>
                          </p:cTn>
                        </p:par>
                        <p:par>
                          <p:cTn id="54" fill="hold">
                            <p:stCondLst>
                              <p:cond delay="400"/>
                            </p:stCondLst>
                            <p:childTnLst>
                              <p:par>
                                <p:cTn id="55" presetID="1" presetClass="entr" presetSubtype="0" fill="hold" grpId="0" nodeType="afterEffect">
                                  <p:stCondLst>
                                    <p:cond delay="400"/>
                                  </p:stCondLst>
                                  <p:childTnLst>
                                    <p:set>
                                      <p:cBhvr>
                                        <p:cTn id="56" dur="1" fill="hold">
                                          <p:stCondLst>
                                            <p:cond delay="0"/>
                                          </p:stCondLst>
                                        </p:cTn>
                                        <p:tgtEl>
                                          <p:spTgt spid="130180"/>
                                        </p:tgtEl>
                                        <p:attrNameLst>
                                          <p:attrName>style.visibility</p:attrName>
                                        </p:attrNameLst>
                                      </p:cBhvr>
                                      <p:to>
                                        <p:strVal val="visible"/>
                                      </p:to>
                                    </p:set>
                                  </p:childTnLst>
                                  <p:subTnLst>
                                    <p:set>
                                      <p:cBhvr override="childStyle">
                                        <p:cTn dur="1" fill="hold" display="0" masterRel="nextClick" afterEffect="1"/>
                                        <p:tgtEl>
                                          <p:spTgt spid="130180"/>
                                        </p:tgtEl>
                                        <p:attrNameLst>
                                          <p:attrName>style.visibility</p:attrName>
                                        </p:attrNameLst>
                                      </p:cBhvr>
                                      <p:to>
                                        <p:strVal val="hidden"/>
                                      </p:to>
                                    </p:set>
                                  </p:subTnLst>
                                </p:cTn>
                              </p:par>
                              <p:par>
                                <p:cTn id="57" presetID="1" presetClass="entr" presetSubtype="0" fill="hold" grpId="0" nodeType="withEffect">
                                  <p:stCondLst>
                                    <p:cond delay="400"/>
                                  </p:stCondLst>
                                  <p:childTnLst>
                                    <p:set>
                                      <p:cBhvr>
                                        <p:cTn id="58" dur="1" fill="hold">
                                          <p:stCondLst>
                                            <p:cond delay="0"/>
                                          </p:stCondLst>
                                        </p:cTn>
                                        <p:tgtEl>
                                          <p:spTgt spid="130181"/>
                                        </p:tgtEl>
                                        <p:attrNameLst>
                                          <p:attrName>style.visibility</p:attrName>
                                        </p:attrNameLst>
                                      </p:cBhvr>
                                      <p:to>
                                        <p:strVal val="visible"/>
                                      </p:to>
                                    </p:set>
                                  </p:childTnLst>
                                  <p:subTnLst>
                                    <p:set>
                                      <p:cBhvr override="childStyle">
                                        <p:cTn dur="1" fill="hold" display="0" masterRel="nextClick" afterEffect="1"/>
                                        <p:tgtEl>
                                          <p:spTgt spid="130181"/>
                                        </p:tgtEl>
                                        <p:attrNameLst>
                                          <p:attrName>style.visibility</p:attrName>
                                        </p:attrNameLst>
                                      </p:cBhvr>
                                      <p:to>
                                        <p:strVal val="hidden"/>
                                      </p:to>
                                    </p:set>
                                  </p:subTnLst>
                                </p:cTn>
                              </p:par>
                              <p:par>
                                <p:cTn id="59" presetID="1" presetClass="exit" presetSubtype="0" fill="hold" grpId="1" nodeType="withEffect">
                                  <p:stCondLst>
                                    <p:cond delay="400"/>
                                  </p:stCondLst>
                                  <p:childTnLst>
                                    <p:set>
                                      <p:cBhvr>
                                        <p:cTn id="60" dur="1" fill="hold">
                                          <p:stCondLst>
                                            <p:cond delay="0"/>
                                          </p:stCondLst>
                                        </p:cTn>
                                        <p:tgtEl>
                                          <p:spTgt spid="130171"/>
                                        </p:tgtEl>
                                        <p:attrNameLst>
                                          <p:attrName>style.visibility</p:attrName>
                                        </p:attrNameLst>
                                      </p:cBhvr>
                                      <p:to>
                                        <p:strVal val="hidden"/>
                                      </p:to>
                                    </p:set>
                                  </p:childTnLst>
                                </p:cTn>
                              </p:par>
                            </p:childTnLst>
                          </p:cTn>
                        </p:par>
                        <p:par>
                          <p:cTn id="61" fill="hold">
                            <p:stCondLst>
                              <p:cond delay="800"/>
                            </p:stCondLst>
                            <p:childTnLst>
                              <p:par>
                                <p:cTn id="62" presetID="1" presetClass="entr" presetSubtype="0" fill="hold" grpId="0" nodeType="afterEffect">
                                  <p:stCondLst>
                                    <p:cond delay="400"/>
                                  </p:stCondLst>
                                  <p:childTnLst>
                                    <p:set>
                                      <p:cBhvr>
                                        <p:cTn id="63" dur="1" fill="hold">
                                          <p:stCondLst>
                                            <p:cond delay="0"/>
                                          </p:stCondLst>
                                        </p:cTn>
                                        <p:tgtEl>
                                          <p:spTgt spid="130182"/>
                                        </p:tgtEl>
                                        <p:attrNameLst>
                                          <p:attrName>style.visibility</p:attrName>
                                        </p:attrNameLst>
                                      </p:cBhvr>
                                      <p:to>
                                        <p:strVal val="visible"/>
                                      </p:to>
                                    </p:set>
                                  </p:childTnLst>
                                  <p:subTnLst>
                                    <p:set>
                                      <p:cBhvr override="childStyle">
                                        <p:cTn dur="1" fill="hold" display="0" masterRel="nextClick" afterEffect="1"/>
                                        <p:tgtEl>
                                          <p:spTgt spid="130182"/>
                                        </p:tgtEl>
                                        <p:attrNameLst>
                                          <p:attrName>style.visibility</p:attrName>
                                        </p:attrNameLst>
                                      </p:cBhvr>
                                      <p:to>
                                        <p:strVal val="hidden"/>
                                      </p:to>
                                    </p:set>
                                  </p:subTnLst>
                                </p:cTn>
                              </p:par>
                              <p:par>
                                <p:cTn id="64" presetID="1" presetClass="entr" presetSubtype="0" fill="hold" grpId="0" nodeType="withEffect">
                                  <p:stCondLst>
                                    <p:cond delay="400"/>
                                  </p:stCondLst>
                                  <p:childTnLst>
                                    <p:set>
                                      <p:cBhvr>
                                        <p:cTn id="65" dur="1" fill="hold">
                                          <p:stCondLst>
                                            <p:cond delay="0"/>
                                          </p:stCondLst>
                                        </p:cTn>
                                        <p:tgtEl>
                                          <p:spTgt spid="130183"/>
                                        </p:tgtEl>
                                        <p:attrNameLst>
                                          <p:attrName>style.visibility</p:attrName>
                                        </p:attrNameLst>
                                      </p:cBhvr>
                                      <p:to>
                                        <p:strVal val="visible"/>
                                      </p:to>
                                    </p:set>
                                  </p:childTnLst>
                                  <p:subTnLst>
                                    <p:set>
                                      <p:cBhvr override="childStyle">
                                        <p:cTn dur="1" fill="hold" display="0" masterRel="nextClick" afterEffect="1"/>
                                        <p:tgtEl>
                                          <p:spTgt spid="130183"/>
                                        </p:tgtEl>
                                        <p:attrNameLst>
                                          <p:attrName>style.visibility</p:attrName>
                                        </p:attrNameLst>
                                      </p:cBhvr>
                                      <p:to>
                                        <p:strVal val="hidden"/>
                                      </p:to>
                                    </p:set>
                                  </p:subTnLst>
                                </p:cTn>
                              </p:par>
                              <p:par>
                                <p:cTn id="66" presetID="1" presetClass="exit" presetSubtype="0" fill="hold" grpId="1" nodeType="withEffect">
                                  <p:stCondLst>
                                    <p:cond delay="400"/>
                                  </p:stCondLst>
                                  <p:childTnLst>
                                    <p:set>
                                      <p:cBhvr>
                                        <p:cTn id="67" dur="1" fill="hold">
                                          <p:stCondLst>
                                            <p:cond delay="0"/>
                                          </p:stCondLst>
                                        </p:cTn>
                                        <p:tgtEl>
                                          <p:spTgt spid="130169"/>
                                        </p:tgtEl>
                                        <p:attrNameLst>
                                          <p:attrName>style.visibility</p:attrName>
                                        </p:attrNameLst>
                                      </p:cBhvr>
                                      <p:to>
                                        <p:strVal val="hidden"/>
                                      </p:to>
                                    </p:set>
                                  </p:childTnLst>
                                </p:cTn>
                              </p:par>
                            </p:childTnLst>
                          </p:cTn>
                        </p:par>
                        <p:par>
                          <p:cTn id="68" fill="hold">
                            <p:stCondLst>
                              <p:cond delay="1200"/>
                            </p:stCondLst>
                            <p:childTnLst>
                              <p:par>
                                <p:cTn id="69" presetID="1" presetClass="entr" presetSubtype="0" fill="hold" grpId="0" nodeType="afterEffect">
                                  <p:stCondLst>
                                    <p:cond delay="400"/>
                                  </p:stCondLst>
                                  <p:childTnLst>
                                    <p:set>
                                      <p:cBhvr>
                                        <p:cTn id="70" dur="1" fill="hold">
                                          <p:stCondLst>
                                            <p:cond delay="0"/>
                                          </p:stCondLst>
                                        </p:cTn>
                                        <p:tgtEl>
                                          <p:spTgt spid="130184"/>
                                        </p:tgtEl>
                                        <p:attrNameLst>
                                          <p:attrName>style.visibility</p:attrName>
                                        </p:attrNameLst>
                                      </p:cBhvr>
                                      <p:to>
                                        <p:strVal val="visible"/>
                                      </p:to>
                                    </p:set>
                                  </p:childTnLst>
                                </p:cTn>
                              </p:par>
                              <p:par>
                                <p:cTn id="71" presetID="1" presetClass="entr" presetSubtype="0" fill="hold" grpId="0" nodeType="withEffect">
                                  <p:stCondLst>
                                    <p:cond delay="400"/>
                                  </p:stCondLst>
                                  <p:childTnLst>
                                    <p:set>
                                      <p:cBhvr>
                                        <p:cTn id="72" dur="1" fill="hold">
                                          <p:stCondLst>
                                            <p:cond delay="0"/>
                                          </p:stCondLst>
                                        </p:cTn>
                                        <p:tgtEl>
                                          <p:spTgt spid="130185"/>
                                        </p:tgtEl>
                                        <p:attrNameLst>
                                          <p:attrName>style.visibility</p:attrName>
                                        </p:attrNameLst>
                                      </p:cBhvr>
                                      <p:to>
                                        <p:strVal val="visible"/>
                                      </p:to>
                                    </p:set>
                                  </p:childTnLst>
                                </p:cTn>
                              </p:par>
                              <p:par>
                                <p:cTn id="73" presetID="1" presetClass="exit" presetSubtype="0" fill="hold" grpId="1" nodeType="withEffect">
                                  <p:stCondLst>
                                    <p:cond delay="400"/>
                                  </p:stCondLst>
                                  <p:childTnLst>
                                    <p:set>
                                      <p:cBhvr>
                                        <p:cTn id="74" dur="1" fill="hold">
                                          <p:stCondLst>
                                            <p:cond delay="0"/>
                                          </p:stCondLst>
                                        </p:cTn>
                                        <p:tgtEl>
                                          <p:spTgt spid="1301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135" grpId="0" animBg="1"/>
      <p:bldP spid="130135" grpId="1" animBg="1"/>
      <p:bldP spid="130167" grpId="0" animBg="1"/>
      <p:bldP spid="130167" grpId="1" animBg="1"/>
      <p:bldP spid="130168" grpId="0" animBg="1"/>
      <p:bldP spid="130168" grpId="1" animBg="1"/>
      <p:bldP spid="130169" grpId="0" animBg="1"/>
      <p:bldP spid="130169" grpId="1" animBg="1"/>
      <p:bldP spid="130170" grpId="0" animBg="1"/>
      <p:bldP spid="130170" grpId="1" animBg="1"/>
      <p:bldP spid="130171" grpId="0" animBg="1"/>
      <p:bldP spid="130171" grpId="1" animBg="1"/>
      <p:bldP spid="130174" grpId="0"/>
      <p:bldP spid="130175" grpId="0"/>
      <p:bldP spid="130176" grpId="0"/>
      <p:bldP spid="130177" grpId="0"/>
      <p:bldP spid="130178" grpId="0"/>
      <p:bldP spid="130179" grpId="0"/>
      <p:bldP spid="130180" grpId="0"/>
      <p:bldP spid="130181" grpId="0"/>
      <p:bldP spid="130182" grpId="0"/>
      <p:bldP spid="130183" grpId="0"/>
      <p:bldP spid="130184" grpId="0"/>
      <p:bldP spid="13018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a:xfrm>
            <a:off x="2643188" y="3429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I</a:t>
            </a:r>
            <a:endParaRPr lang="fr-FR" dirty="0">
              <a:solidFill>
                <a:schemeClr val="bg1"/>
              </a:solidFill>
              <a:latin typeface="Arial" pitchFamily="34" charset="0"/>
            </a:endParaRPr>
          </a:p>
        </p:txBody>
      </p:sp>
      <p:sp>
        <p:nvSpPr>
          <p:cNvPr id="73" name="Rectangle 72"/>
          <p:cNvSpPr/>
          <p:nvPr/>
        </p:nvSpPr>
        <p:spPr>
          <a:xfrm>
            <a:off x="2643188" y="4000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N</a:t>
            </a:r>
            <a:endParaRPr lang="fr-FR" dirty="0">
              <a:solidFill>
                <a:schemeClr val="bg1"/>
              </a:solidFill>
              <a:latin typeface="Arial" pitchFamily="34" charset="0"/>
            </a:endParaRPr>
          </a:p>
        </p:txBody>
      </p:sp>
      <p:sp>
        <p:nvSpPr>
          <p:cNvPr id="23556" name="Rectangle 4"/>
          <p:cNvSpPr>
            <a:spLocks noGrp="1" noChangeArrowheads="1"/>
          </p:cNvSpPr>
          <p:nvPr>
            <p:ph type="body" idx="1"/>
          </p:nvPr>
        </p:nvSpPr>
        <p:spPr>
          <a:xfrm>
            <a:off x="685800" y="1714500"/>
            <a:ext cx="8305800" cy="785813"/>
          </a:xfrm>
        </p:spPr>
        <p:txBody>
          <a:bodyPr/>
          <a:lstStyle/>
          <a:p>
            <a:pPr eaLnBrk="1" hangingPunct="1"/>
            <a:r>
              <a:rPr lang="en-US" smtClean="0">
                <a:latin typeface="Arial" charset="0"/>
              </a:rPr>
              <a:t>Synthesizing a sub-set of the pixels</a:t>
            </a:r>
          </a:p>
        </p:txBody>
      </p:sp>
      <p:sp>
        <p:nvSpPr>
          <p:cNvPr id="51" name="Rectangle 50"/>
          <p:cNvSpPr/>
          <p:nvPr/>
        </p:nvSpPr>
        <p:spPr>
          <a:xfrm>
            <a:off x="928688" y="2857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A</a:t>
            </a:r>
            <a:endParaRPr lang="fr-FR" dirty="0">
              <a:solidFill>
                <a:schemeClr val="bg1"/>
              </a:solidFill>
              <a:latin typeface="Arial" pitchFamily="34" charset="0"/>
            </a:endParaRPr>
          </a:p>
        </p:txBody>
      </p:sp>
      <p:sp>
        <p:nvSpPr>
          <p:cNvPr id="52" name="Rectangle 51"/>
          <p:cNvSpPr/>
          <p:nvPr/>
        </p:nvSpPr>
        <p:spPr>
          <a:xfrm>
            <a:off x="1500188" y="2857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B</a:t>
            </a:r>
            <a:endParaRPr lang="fr-FR" dirty="0">
              <a:solidFill>
                <a:schemeClr val="bg1"/>
              </a:solidFill>
              <a:latin typeface="Arial" pitchFamily="34" charset="0"/>
            </a:endParaRPr>
          </a:p>
        </p:txBody>
      </p:sp>
      <p:sp>
        <p:nvSpPr>
          <p:cNvPr id="53" name="Rectangle 52"/>
          <p:cNvSpPr/>
          <p:nvPr/>
        </p:nvSpPr>
        <p:spPr>
          <a:xfrm>
            <a:off x="2071688" y="2857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C</a:t>
            </a:r>
            <a:endParaRPr lang="fr-FR" dirty="0">
              <a:solidFill>
                <a:schemeClr val="bg1"/>
              </a:solidFill>
              <a:latin typeface="Arial" pitchFamily="34" charset="0"/>
            </a:endParaRPr>
          </a:p>
        </p:txBody>
      </p:sp>
      <p:sp>
        <p:nvSpPr>
          <p:cNvPr id="54" name="Rectangle 53"/>
          <p:cNvSpPr/>
          <p:nvPr/>
        </p:nvSpPr>
        <p:spPr>
          <a:xfrm>
            <a:off x="2643188" y="2857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D</a:t>
            </a:r>
            <a:endParaRPr lang="fr-FR" dirty="0">
              <a:solidFill>
                <a:schemeClr val="bg1"/>
              </a:solidFill>
              <a:latin typeface="Arial" pitchFamily="34" charset="0"/>
            </a:endParaRPr>
          </a:p>
        </p:txBody>
      </p:sp>
      <p:sp>
        <p:nvSpPr>
          <p:cNvPr id="55" name="Rectangle 54"/>
          <p:cNvSpPr/>
          <p:nvPr/>
        </p:nvSpPr>
        <p:spPr>
          <a:xfrm>
            <a:off x="928688" y="3429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F</a:t>
            </a:r>
            <a:endParaRPr lang="fr-FR" dirty="0">
              <a:solidFill>
                <a:schemeClr val="bg1"/>
              </a:solidFill>
              <a:latin typeface="Arial" pitchFamily="34" charset="0"/>
            </a:endParaRPr>
          </a:p>
        </p:txBody>
      </p:sp>
      <p:sp>
        <p:nvSpPr>
          <p:cNvPr id="56" name="Rectangle 55"/>
          <p:cNvSpPr/>
          <p:nvPr/>
        </p:nvSpPr>
        <p:spPr>
          <a:xfrm>
            <a:off x="1500188" y="3429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G</a:t>
            </a:r>
            <a:endParaRPr lang="fr-FR" dirty="0">
              <a:solidFill>
                <a:schemeClr val="bg1"/>
              </a:solidFill>
              <a:latin typeface="Arial" pitchFamily="34" charset="0"/>
            </a:endParaRPr>
          </a:p>
        </p:txBody>
      </p:sp>
      <p:sp>
        <p:nvSpPr>
          <p:cNvPr id="57" name="Rectangle 56"/>
          <p:cNvSpPr/>
          <p:nvPr/>
        </p:nvSpPr>
        <p:spPr>
          <a:xfrm>
            <a:off x="2071688" y="3429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H</a:t>
            </a:r>
            <a:endParaRPr lang="fr-FR" dirty="0">
              <a:solidFill>
                <a:schemeClr val="bg1"/>
              </a:solidFill>
              <a:latin typeface="Arial" pitchFamily="34" charset="0"/>
            </a:endParaRPr>
          </a:p>
        </p:txBody>
      </p:sp>
      <p:sp>
        <p:nvSpPr>
          <p:cNvPr id="59" name="Rectangle 58"/>
          <p:cNvSpPr/>
          <p:nvPr/>
        </p:nvSpPr>
        <p:spPr>
          <a:xfrm>
            <a:off x="928688" y="4000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K</a:t>
            </a:r>
            <a:endParaRPr lang="fr-FR" dirty="0">
              <a:solidFill>
                <a:schemeClr val="bg1"/>
              </a:solidFill>
              <a:latin typeface="Arial" pitchFamily="34" charset="0"/>
            </a:endParaRPr>
          </a:p>
        </p:txBody>
      </p:sp>
      <p:sp>
        <p:nvSpPr>
          <p:cNvPr id="60" name="Rectangle 59"/>
          <p:cNvSpPr/>
          <p:nvPr/>
        </p:nvSpPr>
        <p:spPr>
          <a:xfrm>
            <a:off x="1500188" y="4000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L</a:t>
            </a:r>
            <a:endParaRPr lang="fr-FR" dirty="0">
              <a:solidFill>
                <a:schemeClr val="bg1"/>
              </a:solidFill>
              <a:latin typeface="Arial" pitchFamily="34" charset="0"/>
            </a:endParaRPr>
          </a:p>
        </p:txBody>
      </p:sp>
      <p:sp>
        <p:nvSpPr>
          <p:cNvPr id="61" name="Rectangle 60"/>
          <p:cNvSpPr/>
          <p:nvPr/>
        </p:nvSpPr>
        <p:spPr>
          <a:xfrm>
            <a:off x="2071688" y="4000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M</a:t>
            </a:r>
            <a:endParaRPr lang="fr-FR" dirty="0">
              <a:solidFill>
                <a:schemeClr val="bg1"/>
              </a:solidFill>
              <a:latin typeface="Arial" pitchFamily="34" charset="0"/>
            </a:endParaRPr>
          </a:p>
        </p:txBody>
      </p:sp>
      <p:sp>
        <p:nvSpPr>
          <p:cNvPr id="63" name="Rectangle 62"/>
          <p:cNvSpPr/>
          <p:nvPr/>
        </p:nvSpPr>
        <p:spPr>
          <a:xfrm>
            <a:off x="928688" y="4572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P</a:t>
            </a:r>
            <a:endParaRPr lang="fr-FR" dirty="0">
              <a:solidFill>
                <a:schemeClr val="bg1"/>
              </a:solidFill>
              <a:latin typeface="Arial" pitchFamily="34" charset="0"/>
            </a:endParaRPr>
          </a:p>
        </p:txBody>
      </p:sp>
      <p:sp>
        <p:nvSpPr>
          <p:cNvPr id="64" name="Rectangle 63"/>
          <p:cNvSpPr/>
          <p:nvPr/>
        </p:nvSpPr>
        <p:spPr>
          <a:xfrm>
            <a:off x="1500188" y="4572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Q</a:t>
            </a:r>
            <a:endParaRPr lang="fr-FR" dirty="0">
              <a:solidFill>
                <a:schemeClr val="bg1"/>
              </a:solidFill>
              <a:latin typeface="Arial" pitchFamily="34" charset="0"/>
            </a:endParaRPr>
          </a:p>
        </p:txBody>
      </p:sp>
      <p:sp>
        <p:nvSpPr>
          <p:cNvPr id="65" name="Rectangle 64"/>
          <p:cNvSpPr/>
          <p:nvPr/>
        </p:nvSpPr>
        <p:spPr>
          <a:xfrm>
            <a:off x="2071688" y="4572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R</a:t>
            </a:r>
            <a:endParaRPr lang="fr-FR" dirty="0">
              <a:solidFill>
                <a:schemeClr val="bg1"/>
              </a:solidFill>
              <a:latin typeface="Arial" pitchFamily="34" charset="0"/>
            </a:endParaRPr>
          </a:p>
        </p:txBody>
      </p:sp>
      <p:sp>
        <p:nvSpPr>
          <p:cNvPr id="66" name="Rectangle 65"/>
          <p:cNvSpPr/>
          <p:nvPr/>
        </p:nvSpPr>
        <p:spPr>
          <a:xfrm>
            <a:off x="2643188" y="4572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S</a:t>
            </a:r>
            <a:endParaRPr lang="fr-FR" dirty="0">
              <a:solidFill>
                <a:schemeClr val="bg1"/>
              </a:solidFill>
              <a:latin typeface="Arial" pitchFamily="34" charset="0"/>
            </a:endParaRPr>
          </a:p>
        </p:txBody>
      </p:sp>
      <p:sp>
        <p:nvSpPr>
          <p:cNvPr id="67" name="Rectangle 66"/>
          <p:cNvSpPr/>
          <p:nvPr/>
        </p:nvSpPr>
        <p:spPr>
          <a:xfrm>
            <a:off x="3214688" y="2857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E</a:t>
            </a:r>
            <a:endParaRPr lang="fr-FR" dirty="0">
              <a:solidFill>
                <a:schemeClr val="bg1"/>
              </a:solidFill>
              <a:latin typeface="Arial" pitchFamily="34" charset="0"/>
            </a:endParaRPr>
          </a:p>
        </p:txBody>
      </p:sp>
      <p:sp>
        <p:nvSpPr>
          <p:cNvPr id="68" name="Rectangle 67"/>
          <p:cNvSpPr/>
          <p:nvPr/>
        </p:nvSpPr>
        <p:spPr>
          <a:xfrm>
            <a:off x="3214688" y="3429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J</a:t>
            </a:r>
            <a:endParaRPr lang="fr-FR" dirty="0">
              <a:solidFill>
                <a:schemeClr val="bg1"/>
              </a:solidFill>
              <a:latin typeface="Arial" pitchFamily="34" charset="0"/>
            </a:endParaRPr>
          </a:p>
        </p:txBody>
      </p:sp>
      <p:sp>
        <p:nvSpPr>
          <p:cNvPr id="69" name="Rectangle 68"/>
          <p:cNvSpPr/>
          <p:nvPr/>
        </p:nvSpPr>
        <p:spPr>
          <a:xfrm>
            <a:off x="3214688" y="40005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O</a:t>
            </a:r>
            <a:endParaRPr lang="fr-FR" dirty="0">
              <a:solidFill>
                <a:schemeClr val="bg1"/>
              </a:solidFill>
              <a:latin typeface="Arial" pitchFamily="34" charset="0"/>
            </a:endParaRPr>
          </a:p>
        </p:txBody>
      </p:sp>
      <p:sp>
        <p:nvSpPr>
          <p:cNvPr id="70" name="Rectangle 69"/>
          <p:cNvSpPr/>
          <p:nvPr/>
        </p:nvSpPr>
        <p:spPr>
          <a:xfrm>
            <a:off x="3214688" y="4572000"/>
            <a:ext cx="571500" cy="5715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T</a:t>
            </a:r>
            <a:endParaRPr lang="fr-FR" dirty="0">
              <a:solidFill>
                <a:schemeClr val="bg1"/>
              </a:solidFill>
              <a:latin typeface="Arial" pitchFamily="34" charset="0"/>
            </a:endParaRPr>
          </a:p>
        </p:txBody>
      </p:sp>
      <p:sp>
        <p:nvSpPr>
          <p:cNvPr id="23575" name="ZoneTexte 76"/>
          <p:cNvSpPr txBox="1">
            <a:spLocks noChangeArrowheads="1"/>
          </p:cNvSpPr>
          <p:nvPr/>
        </p:nvSpPr>
        <p:spPr bwMode="auto">
          <a:xfrm>
            <a:off x="1671638" y="5214938"/>
            <a:ext cx="1582737" cy="646112"/>
          </a:xfrm>
          <a:prstGeom prst="rect">
            <a:avLst/>
          </a:prstGeom>
          <a:noFill/>
          <a:ln w="9525">
            <a:noFill/>
            <a:miter lim="800000"/>
            <a:headEnd/>
            <a:tailEnd/>
          </a:ln>
        </p:spPr>
        <p:txBody>
          <a:bodyPr wrap="none">
            <a:spAutoFit/>
          </a:bodyPr>
          <a:lstStyle/>
          <a:p>
            <a:r>
              <a:rPr lang="en-US"/>
              <a:t>Previous step</a:t>
            </a:r>
          </a:p>
          <a:p>
            <a:r>
              <a:rPr lang="en-US"/>
              <a:t>(random init)</a:t>
            </a:r>
            <a:endParaRPr lang="fr-FR"/>
          </a:p>
        </p:txBody>
      </p:sp>
      <p:cxnSp>
        <p:nvCxnSpPr>
          <p:cNvPr id="79" name="Connecteur droit avec flèche 78"/>
          <p:cNvCxnSpPr/>
          <p:nvPr/>
        </p:nvCxnSpPr>
        <p:spPr>
          <a:xfrm>
            <a:off x="4214813" y="4000500"/>
            <a:ext cx="1000125" cy="1588"/>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5" name="Rectangle 104"/>
          <p:cNvSpPr/>
          <p:nvPr/>
        </p:nvSpPr>
        <p:spPr>
          <a:xfrm>
            <a:off x="6715125" y="34290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H</a:t>
            </a:r>
            <a:endParaRPr lang="fr-FR" dirty="0">
              <a:solidFill>
                <a:schemeClr val="tx1"/>
              </a:solidFill>
              <a:latin typeface="Arial" pitchFamily="34" charset="0"/>
            </a:endParaRPr>
          </a:p>
        </p:txBody>
      </p:sp>
      <p:sp>
        <p:nvSpPr>
          <p:cNvPr id="81" name="Rectangle 80"/>
          <p:cNvSpPr/>
          <p:nvPr/>
        </p:nvSpPr>
        <p:spPr>
          <a:xfrm>
            <a:off x="5572125" y="28575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A</a:t>
            </a:r>
            <a:endParaRPr lang="fr-FR" dirty="0">
              <a:solidFill>
                <a:schemeClr val="tx1"/>
              </a:solidFill>
              <a:latin typeface="Arial" pitchFamily="34" charset="0"/>
            </a:endParaRPr>
          </a:p>
        </p:txBody>
      </p:sp>
      <p:sp>
        <p:nvSpPr>
          <p:cNvPr id="82" name="Rectangle 81"/>
          <p:cNvSpPr/>
          <p:nvPr/>
        </p:nvSpPr>
        <p:spPr>
          <a:xfrm>
            <a:off x="6143625" y="28575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B</a:t>
            </a:r>
            <a:endParaRPr lang="fr-FR" dirty="0">
              <a:solidFill>
                <a:schemeClr val="tx1"/>
              </a:solidFill>
              <a:latin typeface="Arial" pitchFamily="34" charset="0"/>
            </a:endParaRPr>
          </a:p>
        </p:txBody>
      </p:sp>
      <p:sp>
        <p:nvSpPr>
          <p:cNvPr id="83" name="Rectangle 82"/>
          <p:cNvSpPr/>
          <p:nvPr/>
        </p:nvSpPr>
        <p:spPr>
          <a:xfrm>
            <a:off x="6715125" y="28575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C</a:t>
            </a:r>
            <a:endParaRPr lang="fr-FR" dirty="0">
              <a:solidFill>
                <a:schemeClr val="tx1"/>
              </a:solidFill>
              <a:latin typeface="Arial" pitchFamily="34" charset="0"/>
            </a:endParaRPr>
          </a:p>
        </p:txBody>
      </p:sp>
      <p:sp>
        <p:nvSpPr>
          <p:cNvPr id="84" name="Rectangle 83"/>
          <p:cNvSpPr/>
          <p:nvPr/>
        </p:nvSpPr>
        <p:spPr>
          <a:xfrm>
            <a:off x="7286625" y="28575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D</a:t>
            </a:r>
            <a:endParaRPr lang="fr-FR" dirty="0">
              <a:solidFill>
                <a:schemeClr val="tx1"/>
              </a:solidFill>
              <a:latin typeface="Arial" pitchFamily="34" charset="0"/>
            </a:endParaRPr>
          </a:p>
        </p:txBody>
      </p:sp>
      <p:sp>
        <p:nvSpPr>
          <p:cNvPr id="85" name="Rectangle 84"/>
          <p:cNvSpPr/>
          <p:nvPr/>
        </p:nvSpPr>
        <p:spPr>
          <a:xfrm>
            <a:off x="5572125" y="34290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F</a:t>
            </a:r>
            <a:endParaRPr lang="fr-FR" dirty="0">
              <a:solidFill>
                <a:schemeClr val="tx1"/>
              </a:solidFill>
              <a:latin typeface="Arial" pitchFamily="34" charset="0"/>
            </a:endParaRPr>
          </a:p>
        </p:txBody>
      </p:sp>
      <p:sp>
        <p:nvSpPr>
          <p:cNvPr id="86" name="Rectangle 85"/>
          <p:cNvSpPr/>
          <p:nvPr/>
        </p:nvSpPr>
        <p:spPr>
          <a:xfrm>
            <a:off x="6143625" y="34290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G</a:t>
            </a:r>
            <a:endParaRPr lang="fr-FR" dirty="0">
              <a:solidFill>
                <a:schemeClr val="tx1"/>
              </a:solidFill>
              <a:latin typeface="Arial" pitchFamily="34" charset="0"/>
            </a:endParaRPr>
          </a:p>
        </p:txBody>
      </p:sp>
      <p:sp>
        <p:nvSpPr>
          <p:cNvPr id="88" name="Rectangle 87"/>
          <p:cNvSpPr/>
          <p:nvPr/>
        </p:nvSpPr>
        <p:spPr>
          <a:xfrm>
            <a:off x="7286625" y="34290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tx1"/>
              </a:solidFill>
              <a:latin typeface="Arial" pitchFamily="34" charset="0"/>
            </a:endParaRPr>
          </a:p>
        </p:txBody>
      </p:sp>
      <p:sp>
        <p:nvSpPr>
          <p:cNvPr id="89" name="Rectangle 88"/>
          <p:cNvSpPr/>
          <p:nvPr/>
        </p:nvSpPr>
        <p:spPr>
          <a:xfrm>
            <a:off x="5572125" y="40005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K</a:t>
            </a:r>
            <a:endParaRPr lang="fr-FR" dirty="0">
              <a:solidFill>
                <a:schemeClr val="tx1"/>
              </a:solidFill>
              <a:latin typeface="Arial" pitchFamily="34" charset="0"/>
            </a:endParaRPr>
          </a:p>
        </p:txBody>
      </p:sp>
      <p:sp>
        <p:nvSpPr>
          <p:cNvPr id="90" name="Rectangle 89"/>
          <p:cNvSpPr/>
          <p:nvPr/>
        </p:nvSpPr>
        <p:spPr>
          <a:xfrm>
            <a:off x="6143625" y="40005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L</a:t>
            </a:r>
            <a:endParaRPr lang="fr-FR" dirty="0">
              <a:solidFill>
                <a:schemeClr val="tx1"/>
              </a:solidFill>
              <a:latin typeface="Arial" pitchFamily="34" charset="0"/>
            </a:endParaRPr>
          </a:p>
        </p:txBody>
      </p:sp>
      <p:sp>
        <p:nvSpPr>
          <p:cNvPr id="91" name="Rectangle 90"/>
          <p:cNvSpPr/>
          <p:nvPr/>
        </p:nvSpPr>
        <p:spPr>
          <a:xfrm>
            <a:off x="6715125" y="40005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M</a:t>
            </a:r>
            <a:endParaRPr lang="fr-FR" dirty="0">
              <a:solidFill>
                <a:schemeClr val="tx1"/>
              </a:solidFill>
              <a:latin typeface="Arial" pitchFamily="34" charset="0"/>
            </a:endParaRPr>
          </a:p>
        </p:txBody>
      </p:sp>
      <p:sp>
        <p:nvSpPr>
          <p:cNvPr id="92" name="Rectangle 91"/>
          <p:cNvSpPr/>
          <p:nvPr/>
        </p:nvSpPr>
        <p:spPr>
          <a:xfrm>
            <a:off x="7286625" y="40005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N</a:t>
            </a:r>
            <a:endParaRPr lang="fr-FR" dirty="0">
              <a:solidFill>
                <a:schemeClr val="tx1"/>
              </a:solidFill>
              <a:latin typeface="Arial" pitchFamily="34" charset="0"/>
            </a:endParaRPr>
          </a:p>
        </p:txBody>
      </p:sp>
      <p:sp>
        <p:nvSpPr>
          <p:cNvPr id="93" name="Rectangle 92"/>
          <p:cNvSpPr/>
          <p:nvPr/>
        </p:nvSpPr>
        <p:spPr>
          <a:xfrm>
            <a:off x="5572125" y="45720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P</a:t>
            </a:r>
            <a:endParaRPr lang="fr-FR" dirty="0">
              <a:solidFill>
                <a:schemeClr val="tx1"/>
              </a:solidFill>
              <a:latin typeface="Arial" pitchFamily="34" charset="0"/>
            </a:endParaRPr>
          </a:p>
        </p:txBody>
      </p:sp>
      <p:sp>
        <p:nvSpPr>
          <p:cNvPr id="94" name="Rectangle 93"/>
          <p:cNvSpPr/>
          <p:nvPr/>
        </p:nvSpPr>
        <p:spPr>
          <a:xfrm>
            <a:off x="6143625" y="45720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Q</a:t>
            </a:r>
            <a:endParaRPr lang="fr-FR" dirty="0">
              <a:solidFill>
                <a:schemeClr val="tx1"/>
              </a:solidFill>
              <a:latin typeface="Arial" pitchFamily="34" charset="0"/>
            </a:endParaRPr>
          </a:p>
        </p:txBody>
      </p:sp>
      <p:sp>
        <p:nvSpPr>
          <p:cNvPr id="95" name="Rectangle 94"/>
          <p:cNvSpPr/>
          <p:nvPr/>
        </p:nvSpPr>
        <p:spPr>
          <a:xfrm>
            <a:off x="6715125" y="45720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R</a:t>
            </a:r>
            <a:endParaRPr lang="fr-FR" dirty="0">
              <a:solidFill>
                <a:schemeClr val="tx1"/>
              </a:solidFill>
              <a:latin typeface="Arial" pitchFamily="34" charset="0"/>
            </a:endParaRPr>
          </a:p>
        </p:txBody>
      </p:sp>
      <p:sp>
        <p:nvSpPr>
          <p:cNvPr id="96" name="Rectangle 95"/>
          <p:cNvSpPr/>
          <p:nvPr/>
        </p:nvSpPr>
        <p:spPr>
          <a:xfrm>
            <a:off x="7286625" y="45720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S</a:t>
            </a:r>
            <a:endParaRPr lang="fr-FR" dirty="0">
              <a:solidFill>
                <a:schemeClr val="tx1"/>
              </a:solidFill>
              <a:latin typeface="Arial" pitchFamily="34" charset="0"/>
            </a:endParaRPr>
          </a:p>
        </p:txBody>
      </p:sp>
      <p:sp>
        <p:nvSpPr>
          <p:cNvPr id="97" name="Rectangle 96"/>
          <p:cNvSpPr/>
          <p:nvPr/>
        </p:nvSpPr>
        <p:spPr>
          <a:xfrm>
            <a:off x="7858125" y="28575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E</a:t>
            </a:r>
            <a:endParaRPr lang="fr-FR" dirty="0">
              <a:solidFill>
                <a:schemeClr val="tx1"/>
              </a:solidFill>
              <a:latin typeface="Arial" pitchFamily="34" charset="0"/>
            </a:endParaRPr>
          </a:p>
        </p:txBody>
      </p:sp>
      <p:sp>
        <p:nvSpPr>
          <p:cNvPr id="98" name="Rectangle 97"/>
          <p:cNvSpPr/>
          <p:nvPr/>
        </p:nvSpPr>
        <p:spPr>
          <a:xfrm>
            <a:off x="7858125" y="34290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J</a:t>
            </a:r>
            <a:endParaRPr lang="fr-FR" dirty="0">
              <a:solidFill>
                <a:schemeClr val="tx1"/>
              </a:solidFill>
              <a:latin typeface="Arial" pitchFamily="34" charset="0"/>
            </a:endParaRPr>
          </a:p>
        </p:txBody>
      </p:sp>
      <p:sp>
        <p:nvSpPr>
          <p:cNvPr id="99" name="Rectangle 98"/>
          <p:cNvSpPr/>
          <p:nvPr/>
        </p:nvSpPr>
        <p:spPr>
          <a:xfrm>
            <a:off x="7858125" y="40005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O</a:t>
            </a:r>
            <a:endParaRPr lang="fr-FR" dirty="0">
              <a:solidFill>
                <a:schemeClr val="tx1"/>
              </a:solidFill>
              <a:latin typeface="Arial" pitchFamily="34" charset="0"/>
            </a:endParaRPr>
          </a:p>
        </p:txBody>
      </p:sp>
      <p:sp>
        <p:nvSpPr>
          <p:cNvPr id="100" name="Rectangle 99"/>
          <p:cNvSpPr/>
          <p:nvPr/>
        </p:nvSpPr>
        <p:spPr>
          <a:xfrm>
            <a:off x="7858125" y="45720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T</a:t>
            </a:r>
            <a:endParaRPr lang="fr-FR" dirty="0">
              <a:solidFill>
                <a:schemeClr val="tx1"/>
              </a:solidFill>
              <a:latin typeface="Arial" pitchFamily="34" charset="0"/>
            </a:endParaRPr>
          </a:p>
        </p:txBody>
      </p:sp>
      <p:sp>
        <p:nvSpPr>
          <p:cNvPr id="101" name="Rectangle 100"/>
          <p:cNvSpPr/>
          <p:nvPr/>
        </p:nvSpPr>
        <p:spPr>
          <a:xfrm>
            <a:off x="7286625" y="3429000"/>
            <a:ext cx="571500"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I</a:t>
            </a:r>
            <a:endParaRPr lang="fr-FR" dirty="0">
              <a:solidFill>
                <a:schemeClr val="tx1"/>
              </a:solidFill>
              <a:latin typeface="Arial" pitchFamily="34" charset="0"/>
            </a:endParaRPr>
          </a:p>
        </p:txBody>
      </p:sp>
      <p:sp>
        <p:nvSpPr>
          <p:cNvPr id="23598" name="ZoneTexte 101"/>
          <p:cNvSpPr txBox="1">
            <a:spLocks noChangeArrowheads="1"/>
          </p:cNvSpPr>
          <p:nvPr/>
        </p:nvSpPr>
        <p:spPr bwMode="auto">
          <a:xfrm>
            <a:off x="6357938" y="5214938"/>
            <a:ext cx="1454150" cy="369887"/>
          </a:xfrm>
          <a:prstGeom prst="rect">
            <a:avLst/>
          </a:prstGeom>
          <a:noFill/>
          <a:ln w="9525">
            <a:noFill/>
            <a:miter lim="800000"/>
            <a:headEnd/>
            <a:tailEnd/>
          </a:ln>
        </p:spPr>
        <p:txBody>
          <a:bodyPr wrap="none">
            <a:spAutoFit/>
          </a:bodyPr>
          <a:lstStyle/>
          <a:p>
            <a:r>
              <a:rPr lang="en-US"/>
              <a:t>Current step</a:t>
            </a:r>
          </a:p>
        </p:txBody>
      </p:sp>
      <p:sp>
        <p:nvSpPr>
          <p:cNvPr id="87" name="Rectangle 86"/>
          <p:cNvSpPr/>
          <p:nvPr/>
        </p:nvSpPr>
        <p:spPr>
          <a:xfrm>
            <a:off x="6715125" y="3429000"/>
            <a:ext cx="571500" cy="5715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H</a:t>
            </a:r>
            <a:endParaRPr lang="fr-FR" dirty="0">
              <a:solidFill>
                <a:schemeClr val="bg1"/>
              </a:solidFill>
              <a:latin typeface="Arial" pitchFamily="34" charset="0"/>
            </a:endParaRPr>
          </a:p>
        </p:txBody>
      </p:sp>
      <p:sp>
        <p:nvSpPr>
          <p:cNvPr id="107" name="ZoneTexte 106"/>
          <p:cNvSpPr txBox="1"/>
          <p:nvPr/>
        </p:nvSpPr>
        <p:spPr>
          <a:xfrm>
            <a:off x="2071688" y="2428875"/>
            <a:ext cx="646112" cy="369888"/>
          </a:xfrm>
          <a:prstGeom prst="rect">
            <a:avLst/>
          </a:prstGeom>
          <a:noFill/>
        </p:spPr>
        <p:txBody>
          <a:bodyPr wrap="none">
            <a:spAutoFit/>
          </a:bodyPr>
          <a:lstStyle/>
          <a:p>
            <a:pPr fontAlgn="auto">
              <a:spcBef>
                <a:spcPts val="0"/>
              </a:spcBef>
              <a:spcAft>
                <a:spcPts val="0"/>
              </a:spcAft>
              <a:defRPr/>
            </a:pPr>
            <a:r>
              <a:rPr lang="en-US" i="1" dirty="0">
                <a:solidFill>
                  <a:schemeClr val="accent3"/>
                </a:solidFill>
                <a:latin typeface="Arial" pitchFamily="34" charset="0"/>
              </a:rPr>
              <a:t>read</a:t>
            </a:r>
            <a:endParaRPr lang="fr-FR" i="1" dirty="0">
              <a:solidFill>
                <a:schemeClr val="accent3"/>
              </a:solidFill>
              <a:latin typeface="Arial" pitchFamily="34" charset="0"/>
            </a:endParaRPr>
          </a:p>
        </p:txBody>
      </p:sp>
      <p:sp>
        <p:nvSpPr>
          <p:cNvPr id="23601" name="ZoneTexte 107"/>
          <p:cNvSpPr txBox="1">
            <a:spLocks noChangeArrowheads="1"/>
          </p:cNvSpPr>
          <p:nvPr/>
        </p:nvSpPr>
        <p:spPr bwMode="auto">
          <a:xfrm>
            <a:off x="6643688" y="2428875"/>
            <a:ext cx="666750" cy="369888"/>
          </a:xfrm>
          <a:prstGeom prst="rect">
            <a:avLst/>
          </a:prstGeom>
          <a:noFill/>
          <a:ln w="9525">
            <a:noFill/>
            <a:miter lim="800000"/>
            <a:headEnd/>
            <a:tailEnd/>
          </a:ln>
        </p:spPr>
        <p:txBody>
          <a:bodyPr wrap="none">
            <a:spAutoFit/>
          </a:bodyPr>
          <a:lstStyle/>
          <a:p>
            <a:r>
              <a:rPr lang="en-US" i="1">
                <a:solidFill>
                  <a:srgbClr val="FF0000"/>
                </a:solidFill>
              </a:rPr>
              <a:t>write</a:t>
            </a:r>
            <a:endParaRPr lang="fr-FR" i="1">
              <a:solidFill>
                <a:srgbClr val="FF0000"/>
              </a:solidFill>
            </a:endParaRPr>
          </a:p>
        </p:txBody>
      </p:sp>
      <p:sp>
        <p:nvSpPr>
          <p:cNvPr id="110" name="Rectangle 109"/>
          <p:cNvSpPr/>
          <p:nvPr/>
        </p:nvSpPr>
        <p:spPr>
          <a:xfrm>
            <a:off x="7286625" y="4000500"/>
            <a:ext cx="571500" cy="5715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1"/>
                </a:solidFill>
                <a:latin typeface="Arial" pitchFamily="34" charset="0"/>
              </a:rPr>
              <a:t>N</a:t>
            </a:r>
            <a:endParaRPr lang="fr-FR" dirty="0">
              <a:solidFill>
                <a:schemeClr val="bg1"/>
              </a:solidFill>
              <a:latin typeface="Arial" pitchFamily="34" charset="0"/>
            </a:endParaRPr>
          </a:p>
        </p:txBody>
      </p:sp>
      <p:grpSp>
        <p:nvGrpSpPr>
          <p:cNvPr id="2" name="Groupe 105"/>
          <p:cNvGrpSpPr>
            <a:grpSpLocks/>
          </p:cNvGrpSpPr>
          <p:nvPr/>
        </p:nvGrpSpPr>
        <p:grpSpPr bwMode="auto">
          <a:xfrm>
            <a:off x="928688" y="2857500"/>
            <a:ext cx="2857500" cy="2286000"/>
            <a:chOff x="5724532" y="3009896"/>
            <a:chExt cx="2857520" cy="2286016"/>
          </a:xfrm>
        </p:grpSpPr>
        <p:sp>
          <p:nvSpPr>
            <p:cNvPr id="74" name="Rectangle 73"/>
            <p:cNvSpPr/>
            <p:nvPr/>
          </p:nvSpPr>
          <p:spPr>
            <a:xfrm>
              <a:off x="5724532" y="30098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A</a:t>
              </a:r>
              <a:endParaRPr lang="fr-FR" dirty="0">
                <a:solidFill>
                  <a:schemeClr val="tx1"/>
                </a:solidFill>
                <a:latin typeface="Arial" pitchFamily="34" charset="0"/>
              </a:endParaRPr>
            </a:p>
          </p:txBody>
        </p:sp>
        <p:sp>
          <p:nvSpPr>
            <p:cNvPr id="75" name="Rectangle 74"/>
            <p:cNvSpPr/>
            <p:nvPr/>
          </p:nvSpPr>
          <p:spPr>
            <a:xfrm>
              <a:off x="5724532" y="3581400"/>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F</a:t>
              </a:r>
              <a:endParaRPr lang="fr-FR" dirty="0">
                <a:solidFill>
                  <a:schemeClr val="tx1"/>
                </a:solidFill>
                <a:latin typeface="Arial" pitchFamily="34" charset="0"/>
              </a:endParaRPr>
            </a:p>
          </p:txBody>
        </p:sp>
        <p:sp>
          <p:nvSpPr>
            <p:cNvPr id="76" name="Rectangle 75"/>
            <p:cNvSpPr/>
            <p:nvPr/>
          </p:nvSpPr>
          <p:spPr>
            <a:xfrm>
              <a:off x="5724532" y="4152904"/>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K</a:t>
              </a:r>
              <a:endParaRPr lang="fr-FR" dirty="0">
                <a:solidFill>
                  <a:schemeClr val="tx1"/>
                </a:solidFill>
                <a:latin typeface="Arial" pitchFamily="34" charset="0"/>
              </a:endParaRPr>
            </a:p>
          </p:txBody>
        </p:sp>
        <p:sp>
          <p:nvSpPr>
            <p:cNvPr id="78" name="Rectangle 77"/>
            <p:cNvSpPr/>
            <p:nvPr/>
          </p:nvSpPr>
          <p:spPr>
            <a:xfrm>
              <a:off x="5724532" y="47244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P</a:t>
              </a:r>
              <a:endParaRPr lang="fr-FR" dirty="0">
                <a:solidFill>
                  <a:schemeClr val="tx1"/>
                </a:solidFill>
                <a:latin typeface="Arial" pitchFamily="34" charset="0"/>
              </a:endParaRPr>
            </a:p>
          </p:txBody>
        </p:sp>
        <p:sp>
          <p:nvSpPr>
            <p:cNvPr id="80" name="Rectangle 79"/>
            <p:cNvSpPr/>
            <p:nvPr/>
          </p:nvSpPr>
          <p:spPr>
            <a:xfrm>
              <a:off x="6296036" y="4724408"/>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Q</a:t>
              </a:r>
              <a:endParaRPr lang="fr-FR" dirty="0">
                <a:solidFill>
                  <a:schemeClr val="tx1"/>
                </a:solidFill>
                <a:latin typeface="Arial" pitchFamily="34" charset="0"/>
              </a:endParaRPr>
            </a:p>
          </p:txBody>
        </p:sp>
        <p:sp>
          <p:nvSpPr>
            <p:cNvPr id="104" name="Rectangle 103"/>
            <p:cNvSpPr/>
            <p:nvPr/>
          </p:nvSpPr>
          <p:spPr>
            <a:xfrm>
              <a:off x="8010548" y="3009896"/>
              <a:ext cx="571504"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latin typeface="Arial" pitchFamily="34" charset="0"/>
                </a:rPr>
                <a:t>E</a:t>
              </a:r>
              <a:endParaRPr lang="fr-FR" dirty="0">
                <a:solidFill>
                  <a:schemeClr val="tx1"/>
                </a:solidFill>
                <a:latin typeface="Arial" pitchFamily="34" charset="0"/>
              </a:endParaRPr>
            </a:p>
          </p:txBody>
        </p:sp>
      </p:grpSp>
      <p:grpSp>
        <p:nvGrpSpPr>
          <p:cNvPr id="3" name="Groupe 70"/>
          <p:cNvGrpSpPr>
            <a:grpSpLocks/>
          </p:cNvGrpSpPr>
          <p:nvPr/>
        </p:nvGrpSpPr>
        <p:grpSpPr bwMode="auto">
          <a:xfrm>
            <a:off x="1500188" y="2857500"/>
            <a:ext cx="2286000" cy="2286000"/>
            <a:chOff x="1500166" y="2857496"/>
            <a:chExt cx="2286016" cy="2286016"/>
          </a:xfrm>
        </p:grpSpPr>
        <p:sp>
          <p:nvSpPr>
            <p:cNvPr id="103" name="Rectangle 102"/>
            <p:cNvSpPr/>
            <p:nvPr/>
          </p:nvSpPr>
          <p:spPr>
            <a:xfrm>
              <a:off x="1500166" y="2857496"/>
              <a:ext cx="1714512" cy="17145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bg1"/>
                </a:solidFill>
                <a:latin typeface="Arial" pitchFamily="34" charset="0"/>
              </a:endParaRPr>
            </a:p>
          </p:txBody>
        </p:sp>
        <p:sp>
          <p:nvSpPr>
            <p:cNvPr id="111" name="Rectangle 110"/>
            <p:cNvSpPr/>
            <p:nvPr/>
          </p:nvSpPr>
          <p:spPr>
            <a:xfrm>
              <a:off x="2071670" y="3429000"/>
              <a:ext cx="1714512" cy="17145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bg1"/>
                </a:solidFill>
                <a:latin typeface="Arial" pitchFamily="34" charset="0"/>
              </a:endParaRPr>
            </a:p>
          </p:txBody>
        </p:sp>
        <p:sp>
          <p:nvSpPr>
            <p:cNvPr id="113" name="Rectangle 112"/>
            <p:cNvSpPr/>
            <p:nvPr/>
          </p:nvSpPr>
          <p:spPr>
            <a:xfrm>
              <a:off x="2071670" y="3429000"/>
              <a:ext cx="571504" cy="57150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bg1"/>
                </a:solidFill>
                <a:latin typeface="Arial" pitchFamily="34" charset="0"/>
              </a:endParaRPr>
            </a:p>
          </p:txBody>
        </p:sp>
        <p:sp>
          <p:nvSpPr>
            <p:cNvPr id="114" name="Rectangle 113"/>
            <p:cNvSpPr/>
            <p:nvPr/>
          </p:nvSpPr>
          <p:spPr>
            <a:xfrm>
              <a:off x="2643174" y="4000504"/>
              <a:ext cx="571504" cy="57150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chemeClr val="bg1"/>
                </a:solidFill>
                <a:latin typeface="Arial" pitchFamily="34" charset="0"/>
              </a:endParaRPr>
            </a:p>
          </p:txBody>
        </p:sp>
      </p:grpSp>
      <p:sp>
        <p:nvSpPr>
          <p:cNvPr id="71" name="Rectangle 5"/>
          <p:cNvSpPr>
            <a:spLocks noGrp="1" noChangeArrowheads="1"/>
          </p:cNvSpPr>
          <p:nvPr>
            <p:ph type="title"/>
          </p:nvPr>
        </p:nvSpPr>
        <p:spPr>
          <a:xfrm>
            <a:off x="457200" y="-24"/>
            <a:ext cx="8229600" cy="1143000"/>
          </a:xfrm>
        </p:spPr>
        <p:txBody>
          <a:bodyPr/>
          <a:lstStyle/>
          <a:p>
            <a:pPr eaLnBrk="1" hangingPunct="1"/>
            <a:r>
              <a:rPr lang="en-US" dirty="0" smtClean="0">
                <a:latin typeface="Arial" charset="0"/>
                <a:cs typeface="Arial" charset="0"/>
              </a:rPr>
              <a:t>Order-independent synthesis</a:t>
            </a:r>
            <a:endParaRPr lang="en-US" sz="2400" dirty="0" smtClean="0">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1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txBox="1">
            <a:spLocks noChangeArrowheads="1"/>
          </p:cNvSpPr>
          <p:nvPr/>
        </p:nvSpPr>
        <p:spPr bwMode="auto">
          <a:xfrm>
            <a:off x="685800" y="1714500"/>
            <a:ext cx="8305800" cy="785813"/>
          </a:xfrm>
          <a:prstGeom prst="rect">
            <a:avLst/>
          </a:prstGeom>
          <a:noFill/>
          <a:ln w="9525">
            <a:noFill/>
            <a:miter lim="800000"/>
            <a:headEnd/>
            <a:tailEnd/>
          </a:ln>
        </p:spPr>
        <p:txBody>
          <a:bodyPr/>
          <a:lstStyle/>
          <a:p>
            <a:pPr marL="342900" indent="-342900">
              <a:spcBef>
                <a:spcPct val="20000"/>
              </a:spcBef>
              <a:buFont typeface="Arial" charset="0"/>
              <a:buChar char="•"/>
            </a:pPr>
            <a:r>
              <a:rPr lang="en-US" sz="3200"/>
              <a:t>Synthesis footprint</a:t>
            </a:r>
            <a:endParaRPr lang="en-US" sz="3200" b="1" i="1"/>
          </a:p>
        </p:txBody>
      </p:sp>
      <p:pic>
        <p:nvPicPr>
          <p:cNvPr id="24579" name="Picture 2"/>
          <p:cNvPicPr>
            <a:picLocks noChangeAspect="1" noChangeArrowheads="1"/>
          </p:cNvPicPr>
          <p:nvPr/>
        </p:nvPicPr>
        <p:blipFill>
          <a:blip r:embed="rId2"/>
          <a:srcRect/>
          <a:stretch>
            <a:fillRect/>
          </a:stretch>
        </p:blipFill>
        <p:spPr bwMode="auto">
          <a:xfrm>
            <a:off x="2071688" y="2500313"/>
            <a:ext cx="5151437" cy="3857625"/>
          </a:xfrm>
          <a:prstGeom prst="rect">
            <a:avLst/>
          </a:prstGeom>
          <a:noFill/>
          <a:ln w="9525">
            <a:noFill/>
            <a:miter lim="800000"/>
            <a:headEnd/>
            <a:tailEnd/>
          </a:ln>
        </p:spPr>
      </p:pic>
      <p:grpSp>
        <p:nvGrpSpPr>
          <p:cNvPr id="2" name="Groupe 13"/>
          <p:cNvGrpSpPr>
            <a:grpSpLocks/>
          </p:cNvGrpSpPr>
          <p:nvPr/>
        </p:nvGrpSpPr>
        <p:grpSpPr bwMode="auto">
          <a:xfrm>
            <a:off x="1714500" y="3000375"/>
            <a:ext cx="1071563" cy="285750"/>
            <a:chOff x="1714480" y="3000372"/>
            <a:chExt cx="1071570" cy="285752"/>
          </a:xfrm>
        </p:grpSpPr>
        <p:cxnSp>
          <p:nvCxnSpPr>
            <p:cNvPr id="11" name="Connecteur droit avec flèche 10"/>
            <p:cNvCxnSpPr/>
            <p:nvPr/>
          </p:nvCxnSpPr>
          <p:spPr>
            <a:xfrm>
              <a:off x="1714480" y="3000372"/>
              <a:ext cx="1071570" cy="285752"/>
            </a:xfrm>
            <a:prstGeom prst="straightConnector1">
              <a:avLst/>
            </a:pr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1714480" y="3000372"/>
              <a:ext cx="387353" cy="11112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581" name="ZoneTexte 14"/>
          <p:cNvSpPr txBox="1">
            <a:spLocks noChangeArrowheads="1"/>
          </p:cNvSpPr>
          <p:nvPr/>
        </p:nvSpPr>
        <p:spPr bwMode="auto">
          <a:xfrm>
            <a:off x="142875" y="2571750"/>
            <a:ext cx="1822450" cy="366713"/>
          </a:xfrm>
          <a:prstGeom prst="rect">
            <a:avLst/>
          </a:prstGeom>
          <a:noFill/>
          <a:ln w="9525">
            <a:noFill/>
            <a:miter lim="800000"/>
            <a:headEnd/>
            <a:tailEnd/>
          </a:ln>
        </p:spPr>
        <p:txBody>
          <a:bodyPr wrap="none">
            <a:spAutoFit/>
          </a:bodyPr>
          <a:lstStyle/>
          <a:p>
            <a:r>
              <a:rPr lang="en-US"/>
              <a:t>Requested pixel</a:t>
            </a:r>
            <a:endParaRPr lang="fr-FR"/>
          </a:p>
        </p:txBody>
      </p:sp>
      <p:sp>
        <p:nvSpPr>
          <p:cNvPr id="24582" name="ZoneTexte 15"/>
          <p:cNvSpPr txBox="1">
            <a:spLocks noChangeArrowheads="1"/>
          </p:cNvSpPr>
          <p:nvPr/>
        </p:nvSpPr>
        <p:spPr bwMode="auto">
          <a:xfrm>
            <a:off x="5719763" y="6357938"/>
            <a:ext cx="1492250" cy="369887"/>
          </a:xfrm>
          <a:prstGeom prst="rect">
            <a:avLst/>
          </a:prstGeom>
          <a:noFill/>
          <a:ln w="9525">
            <a:noFill/>
            <a:miter lim="800000"/>
            <a:headEnd/>
            <a:tailEnd/>
          </a:ln>
        </p:spPr>
        <p:txBody>
          <a:bodyPr wrap="none">
            <a:spAutoFit/>
          </a:bodyPr>
          <a:lstStyle/>
          <a:p>
            <a:r>
              <a:rPr lang="en-US"/>
              <a:t>Init (random)</a:t>
            </a:r>
            <a:endParaRPr lang="fr-FR"/>
          </a:p>
        </p:txBody>
      </p:sp>
      <p:sp>
        <p:nvSpPr>
          <p:cNvPr id="24583" name="ZoneTexte 16"/>
          <p:cNvSpPr txBox="1">
            <a:spLocks noChangeArrowheads="1"/>
          </p:cNvSpPr>
          <p:nvPr/>
        </p:nvSpPr>
        <p:spPr bwMode="auto">
          <a:xfrm>
            <a:off x="7715250" y="6000750"/>
            <a:ext cx="928688" cy="369888"/>
          </a:xfrm>
          <a:prstGeom prst="rect">
            <a:avLst/>
          </a:prstGeom>
          <a:noFill/>
          <a:ln w="9525">
            <a:noFill/>
            <a:miter lim="800000"/>
            <a:headEnd/>
            <a:tailEnd/>
          </a:ln>
        </p:spPr>
        <p:txBody>
          <a:bodyPr wrap="none">
            <a:spAutoFit/>
          </a:bodyPr>
          <a:lstStyle/>
          <a:p>
            <a:r>
              <a:rPr lang="en-US"/>
              <a:t>Level 0</a:t>
            </a:r>
            <a:endParaRPr lang="fr-FR"/>
          </a:p>
        </p:txBody>
      </p:sp>
      <p:sp>
        <p:nvSpPr>
          <p:cNvPr id="24584" name="ZoneTexte 17"/>
          <p:cNvSpPr txBox="1">
            <a:spLocks noChangeArrowheads="1"/>
          </p:cNvSpPr>
          <p:nvPr/>
        </p:nvSpPr>
        <p:spPr bwMode="auto">
          <a:xfrm>
            <a:off x="7715250" y="5429250"/>
            <a:ext cx="928688" cy="369888"/>
          </a:xfrm>
          <a:prstGeom prst="rect">
            <a:avLst/>
          </a:prstGeom>
          <a:noFill/>
          <a:ln w="9525">
            <a:noFill/>
            <a:miter lim="800000"/>
            <a:headEnd/>
            <a:tailEnd/>
          </a:ln>
        </p:spPr>
        <p:txBody>
          <a:bodyPr wrap="none">
            <a:spAutoFit/>
          </a:bodyPr>
          <a:lstStyle/>
          <a:p>
            <a:r>
              <a:rPr lang="en-US"/>
              <a:t>Level 1</a:t>
            </a:r>
            <a:endParaRPr lang="fr-FR"/>
          </a:p>
        </p:txBody>
      </p:sp>
      <p:sp>
        <p:nvSpPr>
          <p:cNvPr id="24585" name="ZoneTexte 18"/>
          <p:cNvSpPr txBox="1">
            <a:spLocks noChangeArrowheads="1"/>
          </p:cNvSpPr>
          <p:nvPr/>
        </p:nvSpPr>
        <p:spPr bwMode="auto">
          <a:xfrm>
            <a:off x="7715250" y="4572000"/>
            <a:ext cx="928688" cy="369888"/>
          </a:xfrm>
          <a:prstGeom prst="rect">
            <a:avLst/>
          </a:prstGeom>
          <a:noFill/>
          <a:ln w="9525">
            <a:noFill/>
            <a:miter lim="800000"/>
            <a:headEnd/>
            <a:tailEnd/>
          </a:ln>
        </p:spPr>
        <p:txBody>
          <a:bodyPr wrap="none">
            <a:spAutoFit/>
          </a:bodyPr>
          <a:lstStyle/>
          <a:p>
            <a:r>
              <a:rPr lang="en-US"/>
              <a:t>Level 2</a:t>
            </a:r>
            <a:endParaRPr lang="fr-FR"/>
          </a:p>
        </p:txBody>
      </p:sp>
      <p:sp>
        <p:nvSpPr>
          <p:cNvPr id="24586" name="ZoneTexte 19"/>
          <p:cNvSpPr txBox="1">
            <a:spLocks noChangeArrowheads="1"/>
          </p:cNvSpPr>
          <p:nvPr/>
        </p:nvSpPr>
        <p:spPr bwMode="auto">
          <a:xfrm>
            <a:off x="7715250" y="3071813"/>
            <a:ext cx="928688" cy="369887"/>
          </a:xfrm>
          <a:prstGeom prst="rect">
            <a:avLst/>
          </a:prstGeom>
          <a:noFill/>
          <a:ln w="9525">
            <a:noFill/>
            <a:miter lim="800000"/>
            <a:headEnd/>
            <a:tailEnd/>
          </a:ln>
        </p:spPr>
        <p:txBody>
          <a:bodyPr wrap="none">
            <a:spAutoFit/>
          </a:bodyPr>
          <a:lstStyle/>
          <a:p>
            <a:r>
              <a:rPr lang="en-US"/>
              <a:t>Level 3</a:t>
            </a:r>
            <a:endParaRPr lang="fr-FR"/>
          </a:p>
        </p:txBody>
      </p:sp>
      <p:sp>
        <p:nvSpPr>
          <p:cNvPr id="24587" name="ZoneTexte 20"/>
          <p:cNvSpPr txBox="1">
            <a:spLocks noChangeArrowheads="1"/>
          </p:cNvSpPr>
          <p:nvPr/>
        </p:nvSpPr>
        <p:spPr bwMode="auto">
          <a:xfrm>
            <a:off x="6029325" y="5835650"/>
            <a:ext cx="733425" cy="307975"/>
          </a:xfrm>
          <a:prstGeom prst="rect">
            <a:avLst/>
          </a:prstGeom>
          <a:noFill/>
          <a:ln w="9525">
            <a:noFill/>
            <a:miter lim="800000"/>
            <a:headEnd/>
            <a:tailEnd/>
          </a:ln>
        </p:spPr>
        <p:txBody>
          <a:bodyPr wrap="none">
            <a:spAutoFit/>
          </a:bodyPr>
          <a:lstStyle/>
          <a:p>
            <a:r>
              <a:rPr lang="en-US" sz="1400"/>
              <a:t>Pass 0</a:t>
            </a:r>
            <a:endParaRPr lang="fr-FR" sz="1400"/>
          </a:p>
        </p:txBody>
      </p:sp>
      <p:sp>
        <p:nvSpPr>
          <p:cNvPr id="24588" name="ZoneTexte 21"/>
          <p:cNvSpPr txBox="1">
            <a:spLocks noChangeArrowheads="1"/>
          </p:cNvSpPr>
          <p:nvPr/>
        </p:nvSpPr>
        <p:spPr bwMode="auto">
          <a:xfrm>
            <a:off x="4357688" y="5857875"/>
            <a:ext cx="733425" cy="307975"/>
          </a:xfrm>
          <a:prstGeom prst="rect">
            <a:avLst/>
          </a:prstGeom>
          <a:noFill/>
          <a:ln w="9525">
            <a:noFill/>
            <a:miter lim="800000"/>
            <a:headEnd/>
            <a:tailEnd/>
          </a:ln>
        </p:spPr>
        <p:txBody>
          <a:bodyPr wrap="none">
            <a:spAutoFit/>
          </a:bodyPr>
          <a:lstStyle/>
          <a:p>
            <a:r>
              <a:rPr lang="en-US" sz="1400"/>
              <a:t>Pass 1</a:t>
            </a:r>
            <a:endParaRPr lang="fr-FR" sz="1400"/>
          </a:p>
        </p:txBody>
      </p:sp>
      <p:sp>
        <p:nvSpPr>
          <p:cNvPr id="24589" name="ZoneTexte 22"/>
          <p:cNvSpPr txBox="1">
            <a:spLocks noChangeArrowheads="1"/>
          </p:cNvSpPr>
          <p:nvPr/>
        </p:nvSpPr>
        <p:spPr bwMode="auto">
          <a:xfrm>
            <a:off x="2643188" y="5857875"/>
            <a:ext cx="733425" cy="307975"/>
          </a:xfrm>
          <a:prstGeom prst="rect">
            <a:avLst/>
          </a:prstGeom>
          <a:noFill/>
          <a:ln w="9525">
            <a:noFill/>
            <a:miter lim="800000"/>
            <a:headEnd/>
            <a:tailEnd/>
          </a:ln>
        </p:spPr>
        <p:txBody>
          <a:bodyPr wrap="none">
            <a:spAutoFit/>
          </a:bodyPr>
          <a:lstStyle/>
          <a:p>
            <a:r>
              <a:rPr lang="en-US" sz="1400"/>
              <a:t>Pass 2</a:t>
            </a:r>
            <a:endParaRPr lang="fr-FR" sz="1400"/>
          </a:p>
        </p:txBody>
      </p:sp>
      <p:sp>
        <p:nvSpPr>
          <p:cNvPr id="24590" name="ZoneTexte 23"/>
          <p:cNvSpPr txBox="1">
            <a:spLocks noChangeArrowheads="1"/>
          </p:cNvSpPr>
          <p:nvPr/>
        </p:nvSpPr>
        <p:spPr bwMode="auto">
          <a:xfrm>
            <a:off x="6029325" y="5143500"/>
            <a:ext cx="733425" cy="307975"/>
          </a:xfrm>
          <a:prstGeom prst="rect">
            <a:avLst/>
          </a:prstGeom>
          <a:noFill/>
          <a:ln w="9525">
            <a:noFill/>
            <a:miter lim="800000"/>
            <a:headEnd/>
            <a:tailEnd/>
          </a:ln>
        </p:spPr>
        <p:txBody>
          <a:bodyPr wrap="none">
            <a:spAutoFit/>
          </a:bodyPr>
          <a:lstStyle/>
          <a:p>
            <a:r>
              <a:rPr lang="en-US" sz="1400"/>
              <a:t>Pass 0</a:t>
            </a:r>
            <a:endParaRPr lang="fr-FR" sz="1400"/>
          </a:p>
        </p:txBody>
      </p:sp>
      <p:sp>
        <p:nvSpPr>
          <p:cNvPr id="24591" name="ZoneTexte 24"/>
          <p:cNvSpPr txBox="1">
            <a:spLocks noChangeArrowheads="1"/>
          </p:cNvSpPr>
          <p:nvPr/>
        </p:nvSpPr>
        <p:spPr bwMode="auto">
          <a:xfrm>
            <a:off x="4357688" y="5165725"/>
            <a:ext cx="733425" cy="307975"/>
          </a:xfrm>
          <a:prstGeom prst="rect">
            <a:avLst/>
          </a:prstGeom>
          <a:noFill/>
          <a:ln w="9525">
            <a:noFill/>
            <a:miter lim="800000"/>
            <a:headEnd/>
            <a:tailEnd/>
          </a:ln>
        </p:spPr>
        <p:txBody>
          <a:bodyPr wrap="none">
            <a:spAutoFit/>
          </a:bodyPr>
          <a:lstStyle/>
          <a:p>
            <a:r>
              <a:rPr lang="en-US" sz="1400"/>
              <a:t>Pass 1</a:t>
            </a:r>
            <a:endParaRPr lang="fr-FR" sz="1400"/>
          </a:p>
        </p:txBody>
      </p:sp>
      <p:sp>
        <p:nvSpPr>
          <p:cNvPr id="24592" name="ZoneTexte 25"/>
          <p:cNvSpPr txBox="1">
            <a:spLocks noChangeArrowheads="1"/>
          </p:cNvSpPr>
          <p:nvPr/>
        </p:nvSpPr>
        <p:spPr bwMode="auto">
          <a:xfrm>
            <a:off x="2643188" y="5165725"/>
            <a:ext cx="733425" cy="307975"/>
          </a:xfrm>
          <a:prstGeom prst="rect">
            <a:avLst/>
          </a:prstGeom>
          <a:noFill/>
          <a:ln w="9525">
            <a:noFill/>
            <a:miter lim="800000"/>
            <a:headEnd/>
            <a:tailEnd/>
          </a:ln>
        </p:spPr>
        <p:txBody>
          <a:bodyPr wrap="none">
            <a:spAutoFit/>
          </a:bodyPr>
          <a:lstStyle/>
          <a:p>
            <a:r>
              <a:rPr lang="en-US" sz="1400"/>
              <a:t>Pass 2</a:t>
            </a:r>
            <a:endParaRPr lang="fr-FR" sz="1400"/>
          </a:p>
        </p:txBody>
      </p:sp>
      <p:sp>
        <p:nvSpPr>
          <p:cNvPr id="24593" name="ZoneTexte 26"/>
          <p:cNvSpPr txBox="1">
            <a:spLocks noChangeArrowheads="1"/>
          </p:cNvSpPr>
          <p:nvPr/>
        </p:nvSpPr>
        <p:spPr bwMode="auto">
          <a:xfrm>
            <a:off x="6029325" y="4098925"/>
            <a:ext cx="733425" cy="307975"/>
          </a:xfrm>
          <a:prstGeom prst="rect">
            <a:avLst/>
          </a:prstGeom>
          <a:noFill/>
          <a:ln w="9525">
            <a:noFill/>
            <a:miter lim="800000"/>
            <a:headEnd/>
            <a:tailEnd/>
          </a:ln>
        </p:spPr>
        <p:txBody>
          <a:bodyPr wrap="none">
            <a:spAutoFit/>
          </a:bodyPr>
          <a:lstStyle/>
          <a:p>
            <a:r>
              <a:rPr lang="en-US" sz="1400"/>
              <a:t>Pass 0</a:t>
            </a:r>
            <a:endParaRPr lang="fr-FR" sz="1400"/>
          </a:p>
        </p:txBody>
      </p:sp>
      <p:sp>
        <p:nvSpPr>
          <p:cNvPr id="24594" name="ZoneTexte 27"/>
          <p:cNvSpPr txBox="1">
            <a:spLocks noChangeArrowheads="1"/>
          </p:cNvSpPr>
          <p:nvPr/>
        </p:nvSpPr>
        <p:spPr bwMode="auto">
          <a:xfrm>
            <a:off x="4357688" y="4121150"/>
            <a:ext cx="733425" cy="307975"/>
          </a:xfrm>
          <a:prstGeom prst="rect">
            <a:avLst/>
          </a:prstGeom>
          <a:noFill/>
          <a:ln w="9525">
            <a:noFill/>
            <a:miter lim="800000"/>
            <a:headEnd/>
            <a:tailEnd/>
          </a:ln>
        </p:spPr>
        <p:txBody>
          <a:bodyPr wrap="none">
            <a:spAutoFit/>
          </a:bodyPr>
          <a:lstStyle/>
          <a:p>
            <a:r>
              <a:rPr lang="en-US" sz="1400"/>
              <a:t>Pass 1</a:t>
            </a:r>
            <a:endParaRPr lang="fr-FR" sz="1400"/>
          </a:p>
        </p:txBody>
      </p:sp>
      <p:sp>
        <p:nvSpPr>
          <p:cNvPr id="24595" name="ZoneTexte 28"/>
          <p:cNvSpPr txBox="1">
            <a:spLocks noChangeArrowheads="1"/>
          </p:cNvSpPr>
          <p:nvPr/>
        </p:nvSpPr>
        <p:spPr bwMode="auto">
          <a:xfrm>
            <a:off x="2643188" y="4121150"/>
            <a:ext cx="733425" cy="307975"/>
          </a:xfrm>
          <a:prstGeom prst="rect">
            <a:avLst/>
          </a:prstGeom>
          <a:noFill/>
          <a:ln w="9525">
            <a:noFill/>
            <a:miter lim="800000"/>
            <a:headEnd/>
            <a:tailEnd/>
          </a:ln>
        </p:spPr>
        <p:txBody>
          <a:bodyPr wrap="none">
            <a:spAutoFit/>
          </a:bodyPr>
          <a:lstStyle/>
          <a:p>
            <a:r>
              <a:rPr lang="en-US" sz="1400"/>
              <a:t>Pass 2</a:t>
            </a:r>
            <a:endParaRPr lang="fr-FR" sz="1400"/>
          </a:p>
        </p:txBody>
      </p:sp>
      <p:sp>
        <p:nvSpPr>
          <p:cNvPr id="30" name="Rectangle 29"/>
          <p:cNvSpPr/>
          <p:nvPr/>
        </p:nvSpPr>
        <p:spPr>
          <a:xfrm>
            <a:off x="5857875" y="5429250"/>
            <a:ext cx="928688" cy="6429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1" name="Rectangle 30"/>
          <p:cNvSpPr/>
          <p:nvPr/>
        </p:nvSpPr>
        <p:spPr>
          <a:xfrm>
            <a:off x="4214813" y="5429250"/>
            <a:ext cx="928687" cy="6429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2" name="Rectangle 31"/>
          <p:cNvSpPr/>
          <p:nvPr/>
        </p:nvSpPr>
        <p:spPr>
          <a:xfrm>
            <a:off x="2571750" y="5429250"/>
            <a:ext cx="928688" cy="6429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3" name="Rectangle 32"/>
          <p:cNvSpPr/>
          <p:nvPr/>
        </p:nvSpPr>
        <p:spPr>
          <a:xfrm>
            <a:off x="5857875" y="4357688"/>
            <a:ext cx="928688" cy="1000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4" name="Rectangle 33"/>
          <p:cNvSpPr/>
          <p:nvPr/>
        </p:nvSpPr>
        <p:spPr>
          <a:xfrm>
            <a:off x="4214813" y="4367213"/>
            <a:ext cx="928687" cy="1000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5" name="Rectangle 34"/>
          <p:cNvSpPr/>
          <p:nvPr/>
        </p:nvSpPr>
        <p:spPr>
          <a:xfrm>
            <a:off x="2509838" y="4357688"/>
            <a:ext cx="928687" cy="1071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6" name="Rectangle 35"/>
          <p:cNvSpPr/>
          <p:nvPr/>
        </p:nvSpPr>
        <p:spPr>
          <a:xfrm>
            <a:off x="5572125" y="2428875"/>
            <a:ext cx="1785938" cy="19288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7" name="Rectangle 36"/>
          <p:cNvSpPr/>
          <p:nvPr/>
        </p:nvSpPr>
        <p:spPr>
          <a:xfrm>
            <a:off x="3786188" y="2428875"/>
            <a:ext cx="1785937" cy="19288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9" name="Text Box 158"/>
          <p:cNvSpPr txBox="1">
            <a:spLocks noChangeArrowheads="1"/>
          </p:cNvSpPr>
          <p:nvPr/>
        </p:nvSpPr>
        <p:spPr bwMode="auto">
          <a:xfrm>
            <a:off x="0" y="6597650"/>
            <a:ext cx="2843213" cy="274638"/>
          </a:xfrm>
          <a:prstGeom prst="rect">
            <a:avLst/>
          </a:prstGeom>
          <a:noFill/>
          <a:ln w="9525" algn="ctr">
            <a:noFill/>
            <a:miter lim="800000"/>
            <a:headEnd/>
            <a:tailEnd/>
          </a:ln>
          <a:effectLst/>
        </p:spPr>
        <p:txBody>
          <a:bodyPr>
            <a:spAutoFit/>
          </a:bodyPr>
          <a:lstStyle/>
          <a:p>
            <a:pPr eaLnBrk="0" fontAlgn="auto" hangingPunct="0">
              <a:spcBef>
                <a:spcPct val="20000"/>
              </a:spcBef>
              <a:spcAft>
                <a:spcPts val="0"/>
              </a:spcAft>
              <a:buClr>
                <a:schemeClr val="accent2"/>
              </a:buClr>
              <a:buSzPct val="55000"/>
              <a:buFont typeface="Monotype Sorts" pitchFamily="2" charset="2"/>
              <a:buNone/>
              <a:defRPr/>
            </a:pPr>
            <a:r>
              <a:rPr lang="en-US" sz="1200" dirty="0">
                <a:solidFill>
                  <a:schemeClr val="accent1">
                    <a:lumMod val="50000"/>
                  </a:schemeClr>
                </a:solidFill>
                <a:latin typeface="Arial" pitchFamily="34" charset="0"/>
              </a:rPr>
              <a:t>Images from [Wei and </a:t>
            </a:r>
            <a:r>
              <a:rPr lang="en-US" sz="1200" dirty="0" err="1">
                <a:solidFill>
                  <a:schemeClr val="accent1">
                    <a:lumMod val="50000"/>
                  </a:schemeClr>
                </a:solidFill>
                <a:latin typeface="Arial" pitchFamily="34" charset="0"/>
              </a:rPr>
              <a:t>Levoy</a:t>
            </a:r>
            <a:r>
              <a:rPr lang="en-US" sz="1200" dirty="0">
                <a:solidFill>
                  <a:schemeClr val="accent1">
                    <a:lumMod val="50000"/>
                  </a:schemeClr>
                </a:solidFill>
                <a:latin typeface="Arial" pitchFamily="34" charset="0"/>
              </a:rPr>
              <a:t> 2003]</a:t>
            </a:r>
          </a:p>
        </p:txBody>
      </p:sp>
      <p:sp>
        <p:nvSpPr>
          <p:cNvPr id="38" name="Rectangle 5"/>
          <p:cNvSpPr>
            <a:spLocks noGrp="1" noChangeArrowheads="1"/>
          </p:cNvSpPr>
          <p:nvPr>
            <p:ph type="title"/>
          </p:nvPr>
        </p:nvSpPr>
        <p:spPr>
          <a:xfrm>
            <a:off x="457200" y="-24"/>
            <a:ext cx="8229600" cy="1143000"/>
          </a:xfrm>
        </p:spPr>
        <p:txBody>
          <a:bodyPr/>
          <a:lstStyle/>
          <a:p>
            <a:pPr eaLnBrk="1" hangingPunct="1"/>
            <a:r>
              <a:rPr lang="en-US" dirty="0" smtClean="0">
                <a:latin typeface="Arial" charset="0"/>
                <a:cs typeface="Arial" charset="0"/>
              </a:rPr>
              <a:t>Order-independent synthesis</a:t>
            </a:r>
            <a:endParaRPr lang="en-US" sz="2400" dirty="0" smtClean="0">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a:xfrm>
            <a:off x="457200" y="-24"/>
            <a:ext cx="8229600" cy="1143000"/>
          </a:xfrm>
        </p:spPr>
        <p:txBody>
          <a:bodyPr/>
          <a:lstStyle/>
          <a:p>
            <a:pPr eaLnBrk="1" hangingPunct="1"/>
            <a:r>
              <a:rPr lang="en-US" dirty="0" smtClean="0">
                <a:latin typeface="Arial" charset="0"/>
              </a:rPr>
              <a:t>Caching</a:t>
            </a:r>
            <a:endParaRPr lang="fr-FR" dirty="0" smtClean="0">
              <a:latin typeface="Arial" charset="0"/>
            </a:endParaRPr>
          </a:p>
        </p:txBody>
      </p:sp>
      <p:pic>
        <p:nvPicPr>
          <p:cNvPr id="25603" name="Picture 2" descr="D:\WORK\DOCUMENTS\TEACHING\2007\SigCourse\material\Sylvain\Sylvain\siggraph2003\WWW\poisson_cache_total.gif"/>
          <p:cNvPicPr>
            <a:picLocks noChangeAspect="1" noChangeArrowheads="1"/>
          </p:cNvPicPr>
          <p:nvPr/>
        </p:nvPicPr>
        <p:blipFill>
          <a:blip r:embed="rId2"/>
          <a:srcRect/>
          <a:stretch>
            <a:fillRect/>
          </a:stretch>
        </p:blipFill>
        <p:spPr bwMode="auto">
          <a:xfrm>
            <a:off x="1143000" y="1571625"/>
            <a:ext cx="6538913" cy="5000625"/>
          </a:xfrm>
          <a:prstGeom prst="rect">
            <a:avLst/>
          </a:prstGeom>
          <a:noFill/>
          <a:ln w="9525">
            <a:noFill/>
            <a:miter lim="800000"/>
            <a:headEnd/>
            <a:tailEnd/>
          </a:ln>
        </p:spPr>
      </p:pic>
      <p:sp>
        <p:nvSpPr>
          <p:cNvPr id="25604" name="ZoneTexte 5"/>
          <p:cNvSpPr txBox="1">
            <a:spLocks noChangeArrowheads="1"/>
          </p:cNvSpPr>
          <p:nvPr/>
        </p:nvSpPr>
        <p:spPr bwMode="auto">
          <a:xfrm>
            <a:off x="7572375" y="5857875"/>
            <a:ext cx="928688" cy="369888"/>
          </a:xfrm>
          <a:prstGeom prst="rect">
            <a:avLst/>
          </a:prstGeom>
          <a:noFill/>
          <a:ln w="9525">
            <a:noFill/>
            <a:miter lim="800000"/>
            <a:headEnd/>
            <a:tailEnd/>
          </a:ln>
        </p:spPr>
        <p:txBody>
          <a:bodyPr wrap="none">
            <a:spAutoFit/>
          </a:bodyPr>
          <a:lstStyle/>
          <a:p>
            <a:r>
              <a:rPr lang="en-US"/>
              <a:t>Level 0</a:t>
            </a:r>
            <a:endParaRPr lang="fr-FR"/>
          </a:p>
        </p:txBody>
      </p:sp>
      <p:sp>
        <p:nvSpPr>
          <p:cNvPr id="25605" name="ZoneTexte 6"/>
          <p:cNvSpPr txBox="1">
            <a:spLocks noChangeArrowheads="1"/>
          </p:cNvSpPr>
          <p:nvPr/>
        </p:nvSpPr>
        <p:spPr bwMode="auto">
          <a:xfrm>
            <a:off x="7572375" y="5202238"/>
            <a:ext cx="928688" cy="369887"/>
          </a:xfrm>
          <a:prstGeom prst="rect">
            <a:avLst/>
          </a:prstGeom>
          <a:noFill/>
          <a:ln w="9525">
            <a:noFill/>
            <a:miter lim="800000"/>
            <a:headEnd/>
            <a:tailEnd/>
          </a:ln>
        </p:spPr>
        <p:txBody>
          <a:bodyPr wrap="none">
            <a:spAutoFit/>
          </a:bodyPr>
          <a:lstStyle/>
          <a:p>
            <a:r>
              <a:rPr lang="en-US"/>
              <a:t>Level 1</a:t>
            </a:r>
            <a:endParaRPr lang="fr-FR"/>
          </a:p>
        </p:txBody>
      </p:sp>
      <p:sp>
        <p:nvSpPr>
          <p:cNvPr id="25606" name="ZoneTexte 7"/>
          <p:cNvSpPr txBox="1">
            <a:spLocks noChangeArrowheads="1"/>
          </p:cNvSpPr>
          <p:nvPr/>
        </p:nvSpPr>
        <p:spPr bwMode="auto">
          <a:xfrm>
            <a:off x="7572375" y="4273550"/>
            <a:ext cx="928688" cy="369888"/>
          </a:xfrm>
          <a:prstGeom prst="rect">
            <a:avLst/>
          </a:prstGeom>
          <a:noFill/>
          <a:ln w="9525">
            <a:noFill/>
            <a:miter lim="800000"/>
            <a:headEnd/>
            <a:tailEnd/>
          </a:ln>
        </p:spPr>
        <p:txBody>
          <a:bodyPr wrap="none">
            <a:spAutoFit/>
          </a:bodyPr>
          <a:lstStyle/>
          <a:p>
            <a:r>
              <a:rPr lang="en-US"/>
              <a:t>Level 2</a:t>
            </a:r>
            <a:endParaRPr lang="fr-FR"/>
          </a:p>
        </p:txBody>
      </p:sp>
      <p:sp>
        <p:nvSpPr>
          <p:cNvPr id="25607" name="ZoneTexte 8"/>
          <p:cNvSpPr txBox="1">
            <a:spLocks noChangeArrowheads="1"/>
          </p:cNvSpPr>
          <p:nvPr/>
        </p:nvSpPr>
        <p:spPr bwMode="auto">
          <a:xfrm>
            <a:off x="7572375" y="2571750"/>
            <a:ext cx="928688" cy="369888"/>
          </a:xfrm>
          <a:prstGeom prst="rect">
            <a:avLst/>
          </a:prstGeom>
          <a:noFill/>
          <a:ln w="9525">
            <a:noFill/>
            <a:miter lim="800000"/>
            <a:headEnd/>
            <a:tailEnd/>
          </a:ln>
        </p:spPr>
        <p:txBody>
          <a:bodyPr wrap="none">
            <a:spAutoFit/>
          </a:bodyPr>
          <a:lstStyle/>
          <a:p>
            <a:r>
              <a:rPr lang="en-US"/>
              <a:t>Level 3</a:t>
            </a:r>
            <a:endParaRPr lang="fr-FR"/>
          </a:p>
        </p:txBody>
      </p:sp>
      <p:sp>
        <p:nvSpPr>
          <p:cNvPr id="39" name="Text Box 158"/>
          <p:cNvSpPr txBox="1">
            <a:spLocks noChangeArrowheads="1"/>
          </p:cNvSpPr>
          <p:nvPr/>
        </p:nvSpPr>
        <p:spPr bwMode="auto">
          <a:xfrm>
            <a:off x="0" y="6597650"/>
            <a:ext cx="2843213" cy="274638"/>
          </a:xfrm>
          <a:prstGeom prst="rect">
            <a:avLst/>
          </a:prstGeom>
          <a:noFill/>
          <a:ln w="9525" algn="ctr">
            <a:noFill/>
            <a:miter lim="800000"/>
            <a:headEnd/>
            <a:tailEnd/>
          </a:ln>
          <a:effectLst/>
        </p:spPr>
        <p:txBody>
          <a:bodyPr>
            <a:spAutoFit/>
          </a:bodyPr>
          <a:lstStyle/>
          <a:p>
            <a:pPr eaLnBrk="0" fontAlgn="auto" hangingPunct="0">
              <a:spcBef>
                <a:spcPct val="20000"/>
              </a:spcBef>
              <a:spcAft>
                <a:spcPts val="0"/>
              </a:spcAft>
              <a:buClr>
                <a:schemeClr val="accent2"/>
              </a:buClr>
              <a:buSzPct val="55000"/>
              <a:buFont typeface="Monotype Sorts" pitchFamily="2" charset="2"/>
              <a:buNone/>
              <a:defRPr/>
            </a:pPr>
            <a:r>
              <a:rPr lang="en-US" sz="1200" dirty="0">
                <a:solidFill>
                  <a:schemeClr val="accent1">
                    <a:lumMod val="50000"/>
                  </a:schemeClr>
                </a:solidFill>
                <a:latin typeface="Arial" pitchFamily="34" charset="0"/>
              </a:rPr>
              <a:t>Images from [Wei and </a:t>
            </a:r>
            <a:r>
              <a:rPr lang="en-US" sz="1200" dirty="0" err="1">
                <a:solidFill>
                  <a:schemeClr val="accent1">
                    <a:lumMod val="50000"/>
                  </a:schemeClr>
                </a:solidFill>
                <a:latin typeface="Arial" pitchFamily="34" charset="0"/>
              </a:rPr>
              <a:t>Levoy</a:t>
            </a:r>
            <a:r>
              <a:rPr lang="en-US" sz="1200" dirty="0">
                <a:solidFill>
                  <a:schemeClr val="accent1">
                    <a:lumMod val="50000"/>
                  </a:schemeClr>
                </a:solidFill>
                <a:latin typeface="Arial" pitchFamily="34" charset="0"/>
              </a:rPr>
              <a:t> 2003]</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6"/>
            <a:ext cx="9144000" cy="1143000"/>
          </a:xfrm>
        </p:spPr>
        <p:txBody>
          <a:bodyPr rtlCol="0">
            <a:normAutofit/>
          </a:bodyPr>
          <a:lstStyle/>
          <a:p>
            <a:pPr eaLnBrk="1" fontAlgn="auto" hangingPunct="1">
              <a:spcAft>
                <a:spcPts val="0"/>
              </a:spcAft>
              <a:defRPr/>
            </a:pPr>
            <a:r>
              <a:rPr lang="en-US" dirty="0" smtClean="0"/>
              <a:t>Parallel Controllable Texture Synthesis</a:t>
            </a:r>
            <a:endParaRPr lang="fr-FR" dirty="0"/>
          </a:p>
        </p:txBody>
      </p:sp>
      <p:sp>
        <p:nvSpPr>
          <p:cNvPr id="27651" name="Espace réservé du contenu 2"/>
          <p:cNvSpPr>
            <a:spLocks noGrp="1"/>
          </p:cNvSpPr>
          <p:nvPr>
            <p:ph idx="1"/>
          </p:nvPr>
        </p:nvSpPr>
        <p:spPr>
          <a:xfrm>
            <a:off x="457200" y="2000263"/>
            <a:ext cx="8686800" cy="3286125"/>
          </a:xfrm>
        </p:spPr>
        <p:txBody>
          <a:bodyPr/>
          <a:lstStyle/>
          <a:p>
            <a:pPr eaLnBrk="1" hangingPunct="1"/>
            <a:r>
              <a:rPr lang="en-US" dirty="0" smtClean="0">
                <a:latin typeface="Arial" charset="0"/>
              </a:rPr>
              <a:t>Real-time performance?</a:t>
            </a:r>
          </a:p>
          <a:p>
            <a:pPr eaLnBrk="1" hangingPunct="1">
              <a:buFont typeface="Arial" charset="0"/>
              <a:buNone/>
            </a:pPr>
            <a:r>
              <a:rPr lang="en-US" dirty="0" smtClean="0">
                <a:latin typeface="Arial" charset="0"/>
                <a:sym typeface="Wingdings" pitchFamily="2" charset="2"/>
              </a:rPr>
              <a:t>	 </a:t>
            </a:r>
            <a:r>
              <a:rPr lang="en-US" dirty="0" smtClean="0">
                <a:latin typeface="Arial" charset="0"/>
              </a:rPr>
              <a:t>New algorithm</a:t>
            </a:r>
          </a:p>
          <a:p>
            <a:pPr lvl="1" eaLnBrk="1" hangingPunct="1"/>
            <a:r>
              <a:rPr lang="en-US" dirty="0" smtClean="0">
                <a:latin typeface="Arial" charset="0"/>
              </a:rPr>
              <a:t>Built upon order-independent scheme</a:t>
            </a:r>
            <a:endParaRPr lang="en-US" sz="2400" dirty="0" smtClean="0">
              <a:latin typeface="Arial" charset="0"/>
            </a:endParaRPr>
          </a:p>
          <a:p>
            <a:pPr lvl="1" eaLnBrk="1" hangingPunct="1"/>
            <a:r>
              <a:rPr lang="en-US" dirty="0" smtClean="0">
                <a:latin typeface="Arial" charset="0"/>
              </a:rPr>
              <a:t>Improves speed and quality</a:t>
            </a:r>
          </a:p>
          <a:p>
            <a:pPr lvl="1" eaLnBrk="1" hangingPunct="1"/>
            <a:r>
              <a:rPr lang="en-US" dirty="0" smtClean="0">
                <a:latin typeface="Arial" charset="0"/>
              </a:rPr>
              <a:t>GPU implementation</a:t>
            </a:r>
          </a:p>
          <a:p>
            <a:pPr eaLnBrk="1" hangingPunct="1">
              <a:buFont typeface="Arial" charset="0"/>
              <a:buNone/>
            </a:pPr>
            <a:endParaRPr lang="fr-FR" dirty="0" smtClean="0">
              <a:latin typeface="Arial" charset="0"/>
            </a:endParaRPr>
          </a:p>
        </p:txBody>
      </p:sp>
      <p:sp>
        <p:nvSpPr>
          <p:cNvPr id="4" name="Text Box 158"/>
          <p:cNvSpPr txBox="1">
            <a:spLocks noChangeArrowheads="1"/>
          </p:cNvSpPr>
          <p:nvPr/>
        </p:nvSpPr>
        <p:spPr bwMode="auto">
          <a:xfrm>
            <a:off x="5143500" y="928670"/>
            <a:ext cx="3892550" cy="457200"/>
          </a:xfrm>
          <a:prstGeom prst="rect">
            <a:avLst/>
          </a:prstGeom>
          <a:noFill/>
          <a:ln w="9525" algn="ctr">
            <a:noFill/>
            <a:miter lim="800000"/>
            <a:headEnd/>
            <a:tailEnd/>
          </a:ln>
          <a:effectLst/>
        </p:spPr>
        <p:txBody>
          <a:bodyPr>
            <a:spAutoFit/>
          </a:bodyPr>
          <a:lstStyle/>
          <a:p>
            <a:pPr eaLnBrk="0" fontAlgn="auto" hangingPunct="0">
              <a:spcBef>
                <a:spcPct val="20000"/>
              </a:spcBef>
              <a:spcAft>
                <a:spcPts val="0"/>
              </a:spcAft>
              <a:buClr>
                <a:schemeClr val="accent2"/>
              </a:buClr>
              <a:buSzPct val="55000"/>
              <a:buFont typeface="Monotype Sorts" pitchFamily="2" charset="2"/>
              <a:buNone/>
              <a:defRPr/>
            </a:pPr>
            <a:r>
              <a:rPr lang="en-US" sz="2400" dirty="0">
                <a:solidFill>
                  <a:schemeClr val="accent1">
                    <a:lumMod val="60000"/>
                    <a:lumOff val="40000"/>
                  </a:schemeClr>
                </a:solidFill>
                <a:latin typeface="Arial" pitchFamily="34" charset="0"/>
              </a:rPr>
              <a:t>[Lefebvre and Hoppe 2005]</a:t>
            </a:r>
          </a:p>
        </p:txBody>
      </p:sp>
      <p:grpSp>
        <p:nvGrpSpPr>
          <p:cNvPr id="3" name="Group 68"/>
          <p:cNvGrpSpPr>
            <a:grpSpLocks/>
          </p:cNvGrpSpPr>
          <p:nvPr/>
        </p:nvGrpSpPr>
        <p:grpSpPr bwMode="auto">
          <a:xfrm>
            <a:off x="1214438" y="5373688"/>
            <a:ext cx="6667500" cy="927100"/>
            <a:chOff x="174" y="1951"/>
            <a:chExt cx="4200" cy="584"/>
          </a:xfrm>
        </p:grpSpPr>
        <p:sp>
          <p:nvSpPr>
            <p:cNvPr id="27654" name="Line 46"/>
            <p:cNvSpPr>
              <a:spLocks noChangeShapeType="1"/>
            </p:cNvSpPr>
            <p:nvPr/>
          </p:nvSpPr>
          <p:spPr bwMode="auto">
            <a:xfrm flipV="1">
              <a:off x="408" y="2243"/>
              <a:ext cx="192"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7655" name="Line 47"/>
            <p:cNvSpPr>
              <a:spLocks noChangeShapeType="1"/>
            </p:cNvSpPr>
            <p:nvPr/>
          </p:nvSpPr>
          <p:spPr bwMode="auto">
            <a:xfrm>
              <a:off x="1001" y="2243"/>
              <a:ext cx="144" cy="0"/>
            </a:xfrm>
            <a:prstGeom prst="line">
              <a:avLst/>
            </a:prstGeom>
            <a:noFill/>
            <a:ln w="9525">
              <a:solidFill>
                <a:schemeClr val="tx1"/>
              </a:solidFill>
              <a:round/>
              <a:headEnd/>
              <a:tailEnd type="triangle" w="med" len="med"/>
            </a:ln>
          </p:spPr>
          <p:txBody>
            <a:bodyPr wrap="none" anchor="ctr"/>
            <a:lstStyle/>
            <a:p>
              <a:endParaRPr lang="fr-FR"/>
            </a:p>
          </p:txBody>
        </p:sp>
        <p:sp>
          <p:nvSpPr>
            <p:cNvPr id="27656" name="Line 48"/>
            <p:cNvSpPr>
              <a:spLocks noChangeShapeType="1"/>
            </p:cNvSpPr>
            <p:nvPr/>
          </p:nvSpPr>
          <p:spPr bwMode="auto">
            <a:xfrm flipV="1">
              <a:off x="1578" y="2243"/>
              <a:ext cx="192"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7657" name="Line 49"/>
            <p:cNvSpPr>
              <a:spLocks noChangeShapeType="1"/>
            </p:cNvSpPr>
            <p:nvPr/>
          </p:nvSpPr>
          <p:spPr bwMode="auto">
            <a:xfrm>
              <a:off x="2803" y="2243"/>
              <a:ext cx="144" cy="0"/>
            </a:xfrm>
            <a:prstGeom prst="line">
              <a:avLst/>
            </a:prstGeom>
            <a:noFill/>
            <a:ln w="9525">
              <a:solidFill>
                <a:schemeClr val="tx1"/>
              </a:solidFill>
              <a:round/>
              <a:headEnd/>
              <a:tailEnd type="triangle" w="med" len="med"/>
            </a:ln>
          </p:spPr>
          <p:txBody>
            <a:bodyPr wrap="none" anchor="ctr"/>
            <a:lstStyle/>
            <a:p>
              <a:endParaRPr lang="fr-FR"/>
            </a:p>
          </p:txBody>
        </p:sp>
        <p:sp>
          <p:nvSpPr>
            <p:cNvPr id="27658" name="Line 50"/>
            <p:cNvSpPr>
              <a:spLocks noChangeShapeType="1"/>
            </p:cNvSpPr>
            <p:nvPr/>
          </p:nvSpPr>
          <p:spPr bwMode="auto">
            <a:xfrm>
              <a:off x="3619" y="2243"/>
              <a:ext cx="144"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7659" name="Line 52"/>
            <p:cNvSpPr>
              <a:spLocks noChangeShapeType="1"/>
            </p:cNvSpPr>
            <p:nvPr/>
          </p:nvSpPr>
          <p:spPr bwMode="auto">
            <a:xfrm>
              <a:off x="2179" y="2243"/>
              <a:ext cx="144" cy="0"/>
            </a:xfrm>
            <a:prstGeom prst="line">
              <a:avLst/>
            </a:prstGeom>
            <a:noFill/>
            <a:ln w="9525">
              <a:solidFill>
                <a:schemeClr val="tx1"/>
              </a:solidFill>
              <a:round/>
              <a:headEnd/>
              <a:tailEnd type="triangle" w="med" len="med"/>
            </a:ln>
          </p:spPr>
          <p:txBody>
            <a:bodyPr wrap="none" anchor="ctr"/>
            <a:lstStyle/>
            <a:p>
              <a:endParaRPr lang="fr-FR"/>
            </a:p>
          </p:txBody>
        </p:sp>
        <p:sp>
          <p:nvSpPr>
            <p:cNvPr id="27660" name="Line 53"/>
            <p:cNvSpPr>
              <a:spLocks noChangeShapeType="1"/>
            </p:cNvSpPr>
            <p:nvPr/>
          </p:nvSpPr>
          <p:spPr bwMode="auto">
            <a:xfrm>
              <a:off x="2419" y="2243"/>
              <a:ext cx="288" cy="0"/>
            </a:xfrm>
            <a:prstGeom prst="line">
              <a:avLst/>
            </a:prstGeom>
            <a:noFill/>
            <a:ln w="9525">
              <a:solidFill>
                <a:schemeClr val="tx1"/>
              </a:solidFill>
              <a:prstDash val="dash"/>
              <a:round/>
              <a:headEnd/>
              <a:tailEnd type="triangle" w="med" len="med"/>
            </a:ln>
          </p:spPr>
          <p:txBody>
            <a:bodyPr wrap="none" anchor="ctr"/>
            <a:lstStyle/>
            <a:p>
              <a:endParaRPr lang="fr-FR"/>
            </a:p>
          </p:txBody>
        </p:sp>
        <p:pic>
          <p:nvPicPr>
            <p:cNvPr id="27661" name="Picture 56" descr="corr0"/>
            <p:cNvPicPr>
              <a:picLocks noChangeAspect="1" noChangeArrowheads="1"/>
            </p:cNvPicPr>
            <p:nvPr/>
          </p:nvPicPr>
          <p:blipFill>
            <a:blip r:embed="rId3"/>
            <a:srcRect/>
            <a:stretch>
              <a:fillRect/>
            </a:stretch>
          </p:blipFill>
          <p:spPr bwMode="auto">
            <a:xfrm>
              <a:off x="3798" y="1955"/>
              <a:ext cx="576" cy="576"/>
            </a:xfrm>
            <a:prstGeom prst="rect">
              <a:avLst/>
            </a:prstGeom>
            <a:noFill/>
            <a:ln w="9525">
              <a:noFill/>
              <a:miter lim="800000"/>
              <a:headEnd/>
              <a:tailEnd/>
            </a:ln>
          </p:spPr>
        </p:pic>
        <p:pic>
          <p:nvPicPr>
            <p:cNvPr id="27662" name="Picture 57" descr="corr2"/>
            <p:cNvPicPr>
              <a:picLocks noChangeAspect="1" noChangeArrowheads="1"/>
            </p:cNvPicPr>
            <p:nvPr/>
          </p:nvPicPr>
          <p:blipFill>
            <a:blip r:embed="rId4"/>
            <a:srcRect/>
            <a:stretch>
              <a:fillRect/>
            </a:stretch>
          </p:blipFill>
          <p:spPr bwMode="auto">
            <a:xfrm>
              <a:off x="696" y="2195"/>
              <a:ext cx="96" cy="96"/>
            </a:xfrm>
            <a:prstGeom prst="rect">
              <a:avLst/>
            </a:prstGeom>
            <a:noFill/>
            <a:ln w="9525">
              <a:noFill/>
              <a:miter lim="800000"/>
              <a:headEnd/>
              <a:tailEnd/>
            </a:ln>
          </p:spPr>
        </p:pic>
        <p:pic>
          <p:nvPicPr>
            <p:cNvPr id="27663" name="Picture 58" descr="up0"/>
            <p:cNvPicPr>
              <a:picLocks noChangeAspect="1" noChangeArrowheads="1"/>
            </p:cNvPicPr>
            <p:nvPr/>
          </p:nvPicPr>
          <p:blipFill>
            <a:blip r:embed="rId5"/>
            <a:srcRect/>
            <a:stretch>
              <a:fillRect/>
            </a:stretch>
          </p:blipFill>
          <p:spPr bwMode="auto">
            <a:xfrm>
              <a:off x="2994" y="1951"/>
              <a:ext cx="584" cy="584"/>
            </a:xfrm>
            <a:prstGeom prst="rect">
              <a:avLst/>
            </a:prstGeom>
            <a:noFill/>
            <a:ln w="9525">
              <a:noFill/>
              <a:miter lim="800000"/>
              <a:headEnd/>
              <a:tailEnd/>
            </a:ln>
          </p:spPr>
        </p:pic>
        <p:pic>
          <p:nvPicPr>
            <p:cNvPr id="27664" name="Picture 59" descr="up1"/>
            <p:cNvPicPr>
              <a:picLocks noChangeAspect="1" noChangeArrowheads="1"/>
            </p:cNvPicPr>
            <p:nvPr/>
          </p:nvPicPr>
          <p:blipFill>
            <a:blip r:embed="rId6"/>
            <a:srcRect/>
            <a:stretch>
              <a:fillRect/>
            </a:stretch>
          </p:blipFill>
          <p:spPr bwMode="auto">
            <a:xfrm>
              <a:off x="1878" y="2123"/>
              <a:ext cx="240" cy="240"/>
            </a:xfrm>
            <a:prstGeom prst="rect">
              <a:avLst/>
            </a:prstGeom>
            <a:noFill/>
            <a:ln w="9525">
              <a:noFill/>
              <a:miter lim="800000"/>
              <a:headEnd/>
              <a:tailEnd/>
            </a:ln>
          </p:spPr>
        </p:pic>
        <p:pic>
          <p:nvPicPr>
            <p:cNvPr id="27665" name="Picture 60" descr="up2"/>
            <p:cNvPicPr>
              <a:picLocks noChangeAspect="1" noChangeArrowheads="1"/>
            </p:cNvPicPr>
            <p:nvPr/>
          </p:nvPicPr>
          <p:blipFill>
            <a:blip r:embed="rId7"/>
            <a:srcRect/>
            <a:stretch>
              <a:fillRect/>
            </a:stretch>
          </p:blipFill>
          <p:spPr bwMode="auto">
            <a:xfrm>
              <a:off x="174" y="2195"/>
              <a:ext cx="96" cy="96"/>
            </a:xfrm>
            <a:prstGeom prst="rect">
              <a:avLst/>
            </a:prstGeom>
            <a:noFill/>
            <a:ln w="9525">
              <a:noFill/>
              <a:miter lim="800000"/>
              <a:headEnd/>
              <a:tailEnd/>
            </a:ln>
          </p:spPr>
        </p:pic>
        <p:pic>
          <p:nvPicPr>
            <p:cNvPr id="27666" name="Picture 61" descr="up1"/>
            <p:cNvPicPr>
              <a:picLocks noChangeAspect="1" noChangeArrowheads="1"/>
            </p:cNvPicPr>
            <p:nvPr/>
          </p:nvPicPr>
          <p:blipFill>
            <a:blip r:embed="rId6"/>
            <a:srcRect/>
            <a:stretch>
              <a:fillRect/>
            </a:stretch>
          </p:blipFill>
          <p:spPr bwMode="auto">
            <a:xfrm>
              <a:off x="1254" y="2123"/>
              <a:ext cx="240" cy="24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5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6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body" idx="1"/>
          </p:nvPr>
        </p:nvSpPr>
        <p:spPr>
          <a:xfrm>
            <a:off x="285750" y="1662106"/>
            <a:ext cx="8305800" cy="838200"/>
          </a:xfrm>
        </p:spPr>
        <p:txBody>
          <a:bodyPr/>
          <a:lstStyle/>
          <a:p>
            <a:pPr eaLnBrk="1" hangingPunct="1"/>
            <a:r>
              <a:rPr lang="en-US" dirty="0" smtClean="0">
                <a:latin typeface="Arial" charset="0"/>
              </a:rPr>
              <a:t>Operate on coordinates of exemplar pixels</a:t>
            </a:r>
          </a:p>
          <a:p>
            <a:pPr eaLnBrk="1" hangingPunct="1">
              <a:buFont typeface="Monotype Sorts" pitchFamily="2" charset="2"/>
              <a:buNone/>
            </a:pPr>
            <a:endParaRPr lang="en-US" dirty="0" smtClean="0">
              <a:latin typeface="Arial" charset="0"/>
            </a:endParaRPr>
          </a:p>
        </p:txBody>
      </p:sp>
      <p:grpSp>
        <p:nvGrpSpPr>
          <p:cNvPr id="2" name="Group 57"/>
          <p:cNvGrpSpPr>
            <a:grpSpLocks/>
          </p:cNvGrpSpPr>
          <p:nvPr/>
        </p:nvGrpSpPr>
        <p:grpSpPr bwMode="auto">
          <a:xfrm>
            <a:off x="228600" y="2997200"/>
            <a:ext cx="1149350" cy="1204913"/>
            <a:chOff x="144" y="1632"/>
            <a:chExt cx="724" cy="759"/>
          </a:xfrm>
        </p:grpSpPr>
        <p:pic>
          <p:nvPicPr>
            <p:cNvPr id="28722" name="Picture 38" descr="pyr_0"/>
            <p:cNvPicPr>
              <a:picLocks noChangeAspect="1" noChangeArrowheads="1"/>
            </p:cNvPicPr>
            <p:nvPr/>
          </p:nvPicPr>
          <p:blipFill>
            <a:blip r:embed="rId3"/>
            <a:srcRect/>
            <a:stretch>
              <a:fillRect/>
            </a:stretch>
          </p:blipFill>
          <p:spPr bwMode="auto">
            <a:xfrm>
              <a:off x="240" y="1632"/>
              <a:ext cx="528" cy="524"/>
            </a:xfrm>
            <a:prstGeom prst="rect">
              <a:avLst/>
            </a:prstGeom>
            <a:noFill/>
            <a:ln w="9525">
              <a:noFill/>
              <a:miter lim="800000"/>
              <a:headEnd/>
              <a:tailEnd/>
            </a:ln>
          </p:spPr>
        </p:pic>
        <p:sp>
          <p:nvSpPr>
            <p:cNvPr id="28723" name="Text Box 39"/>
            <p:cNvSpPr txBox="1">
              <a:spLocks noChangeArrowheads="1"/>
            </p:cNvSpPr>
            <p:nvPr/>
          </p:nvSpPr>
          <p:spPr bwMode="auto">
            <a:xfrm>
              <a:off x="144" y="2160"/>
              <a:ext cx="724" cy="231"/>
            </a:xfrm>
            <a:prstGeom prst="rect">
              <a:avLst/>
            </a:prstGeom>
            <a:noFill/>
            <a:ln w="9525" algn="ctr">
              <a:noFill/>
              <a:miter lim="800000"/>
              <a:headEnd/>
              <a:tailEnd/>
            </a:ln>
          </p:spPr>
          <p:txBody>
            <a:bodyPr wrap="none">
              <a:spAutoFit/>
            </a:bodyPr>
            <a:lstStyle/>
            <a:p>
              <a:r>
                <a:rPr lang="en-US"/>
                <a:t>Exemplar</a:t>
              </a:r>
            </a:p>
          </p:txBody>
        </p:sp>
      </p:grpSp>
      <p:grpSp>
        <p:nvGrpSpPr>
          <p:cNvPr id="3" name="Group 55"/>
          <p:cNvGrpSpPr>
            <a:grpSpLocks/>
          </p:cNvGrpSpPr>
          <p:nvPr/>
        </p:nvGrpSpPr>
        <p:grpSpPr bwMode="auto">
          <a:xfrm>
            <a:off x="2038350" y="4852988"/>
            <a:ext cx="6724650" cy="1371600"/>
            <a:chOff x="96" y="2688"/>
            <a:chExt cx="4236" cy="864"/>
          </a:xfrm>
        </p:grpSpPr>
        <p:sp>
          <p:nvSpPr>
            <p:cNvPr id="28703" name="Line 6"/>
            <p:cNvSpPr>
              <a:spLocks noChangeShapeType="1"/>
            </p:cNvSpPr>
            <p:nvPr/>
          </p:nvSpPr>
          <p:spPr bwMode="auto">
            <a:xfrm flipV="1">
              <a:off x="366" y="2995"/>
              <a:ext cx="192"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8704" name="Line 7"/>
            <p:cNvSpPr>
              <a:spLocks noChangeShapeType="1"/>
            </p:cNvSpPr>
            <p:nvPr/>
          </p:nvSpPr>
          <p:spPr bwMode="auto">
            <a:xfrm>
              <a:off x="959" y="2995"/>
              <a:ext cx="144" cy="0"/>
            </a:xfrm>
            <a:prstGeom prst="line">
              <a:avLst/>
            </a:prstGeom>
            <a:noFill/>
            <a:ln w="9525">
              <a:solidFill>
                <a:schemeClr val="tx1"/>
              </a:solidFill>
              <a:round/>
              <a:headEnd/>
              <a:tailEnd type="triangle" w="med" len="med"/>
            </a:ln>
          </p:spPr>
          <p:txBody>
            <a:bodyPr wrap="none" anchor="ctr"/>
            <a:lstStyle/>
            <a:p>
              <a:endParaRPr lang="fr-FR"/>
            </a:p>
          </p:txBody>
        </p:sp>
        <p:sp>
          <p:nvSpPr>
            <p:cNvPr id="28705" name="Line 8"/>
            <p:cNvSpPr>
              <a:spLocks noChangeShapeType="1"/>
            </p:cNvSpPr>
            <p:nvPr/>
          </p:nvSpPr>
          <p:spPr bwMode="auto">
            <a:xfrm flipV="1">
              <a:off x="1536" y="2995"/>
              <a:ext cx="192"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8706" name="Line 9"/>
            <p:cNvSpPr>
              <a:spLocks noChangeShapeType="1"/>
            </p:cNvSpPr>
            <p:nvPr/>
          </p:nvSpPr>
          <p:spPr bwMode="auto">
            <a:xfrm>
              <a:off x="2761" y="2995"/>
              <a:ext cx="144" cy="0"/>
            </a:xfrm>
            <a:prstGeom prst="line">
              <a:avLst/>
            </a:prstGeom>
            <a:noFill/>
            <a:ln w="9525">
              <a:solidFill>
                <a:schemeClr val="tx1"/>
              </a:solidFill>
              <a:round/>
              <a:headEnd/>
              <a:tailEnd type="triangle" w="med" len="med"/>
            </a:ln>
          </p:spPr>
          <p:txBody>
            <a:bodyPr wrap="none" anchor="ctr"/>
            <a:lstStyle/>
            <a:p>
              <a:endParaRPr lang="fr-FR"/>
            </a:p>
          </p:txBody>
        </p:sp>
        <p:sp>
          <p:nvSpPr>
            <p:cNvPr id="28707" name="Line 10"/>
            <p:cNvSpPr>
              <a:spLocks noChangeShapeType="1"/>
            </p:cNvSpPr>
            <p:nvPr/>
          </p:nvSpPr>
          <p:spPr bwMode="auto">
            <a:xfrm>
              <a:off x="3577" y="2995"/>
              <a:ext cx="144"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8708" name="Text Box 11"/>
            <p:cNvSpPr txBox="1">
              <a:spLocks noChangeArrowheads="1"/>
            </p:cNvSpPr>
            <p:nvPr/>
          </p:nvSpPr>
          <p:spPr bwMode="auto">
            <a:xfrm>
              <a:off x="96" y="3302"/>
              <a:ext cx="580" cy="231"/>
            </a:xfrm>
            <a:prstGeom prst="rect">
              <a:avLst/>
            </a:prstGeom>
            <a:noFill/>
            <a:ln w="9525" algn="ctr">
              <a:noFill/>
              <a:miter lim="800000"/>
              <a:headEnd/>
              <a:tailEnd/>
            </a:ln>
          </p:spPr>
          <p:txBody>
            <a:bodyPr wrap="none">
              <a:spAutoFit/>
            </a:bodyPr>
            <a:lstStyle/>
            <a:p>
              <a:r>
                <a:rPr lang="en-US"/>
                <a:t>Level 0</a:t>
              </a:r>
            </a:p>
          </p:txBody>
        </p:sp>
        <p:sp>
          <p:nvSpPr>
            <p:cNvPr id="28709" name="Text Box 12"/>
            <p:cNvSpPr txBox="1">
              <a:spLocks noChangeArrowheads="1"/>
            </p:cNvSpPr>
            <p:nvPr/>
          </p:nvSpPr>
          <p:spPr bwMode="auto">
            <a:xfrm>
              <a:off x="1344" y="3302"/>
              <a:ext cx="580" cy="231"/>
            </a:xfrm>
            <a:prstGeom prst="rect">
              <a:avLst/>
            </a:prstGeom>
            <a:noFill/>
            <a:ln w="9525" algn="ctr">
              <a:noFill/>
              <a:miter lim="800000"/>
              <a:headEnd/>
              <a:tailEnd/>
            </a:ln>
          </p:spPr>
          <p:txBody>
            <a:bodyPr wrap="none">
              <a:spAutoFit/>
            </a:bodyPr>
            <a:lstStyle/>
            <a:p>
              <a:r>
                <a:rPr lang="en-US"/>
                <a:t>Level 1</a:t>
              </a:r>
            </a:p>
          </p:txBody>
        </p:sp>
        <p:sp>
          <p:nvSpPr>
            <p:cNvPr id="28710" name="Text Box 13"/>
            <p:cNvSpPr txBox="1">
              <a:spLocks noChangeArrowheads="1"/>
            </p:cNvSpPr>
            <p:nvPr/>
          </p:nvSpPr>
          <p:spPr bwMode="auto">
            <a:xfrm>
              <a:off x="3381" y="3302"/>
              <a:ext cx="580" cy="231"/>
            </a:xfrm>
            <a:prstGeom prst="rect">
              <a:avLst/>
            </a:prstGeom>
            <a:noFill/>
            <a:ln w="9525" algn="ctr">
              <a:noFill/>
              <a:miter lim="800000"/>
              <a:headEnd/>
              <a:tailEnd/>
            </a:ln>
          </p:spPr>
          <p:txBody>
            <a:bodyPr wrap="none">
              <a:spAutoFit/>
            </a:bodyPr>
            <a:lstStyle/>
            <a:p>
              <a:r>
                <a:rPr lang="en-US"/>
                <a:t>Level 6</a:t>
              </a:r>
            </a:p>
          </p:txBody>
        </p:sp>
        <p:pic>
          <p:nvPicPr>
            <p:cNvPr id="28711" name="Picture 14" descr="corr0_idx"/>
            <p:cNvPicPr>
              <a:picLocks noChangeAspect="1" noChangeArrowheads="1"/>
            </p:cNvPicPr>
            <p:nvPr/>
          </p:nvPicPr>
          <p:blipFill>
            <a:blip r:embed="rId4"/>
            <a:srcRect/>
            <a:stretch>
              <a:fillRect/>
            </a:stretch>
          </p:blipFill>
          <p:spPr bwMode="auto">
            <a:xfrm>
              <a:off x="3756" y="2707"/>
              <a:ext cx="576" cy="576"/>
            </a:xfrm>
            <a:prstGeom prst="rect">
              <a:avLst/>
            </a:prstGeom>
            <a:noFill/>
            <a:ln w="9525">
              <a:noFill/>
              <a:miter lim="800000"/>
              <a:headEnd/>
              <a:tailEnd/>
            </a:ln>
          </p:spPr>
        </p:pic>
        <p:pic>
          <p:nvPicPr>
            <p:cNvPr id="28712" name="Picture 15" descr="corr1_idx"/>
            <p:cNvPicPr>
              <a:picLocks noChangeAspect="1" noChangeArrowheads="1"/>
            </p:cNvPicPr>
            <p:nvPr/>
          </p:nvPicPr>
          <p:blipFill>
            <a:blip r:embed="rId5"/>
            <a:srcRect/>
            <a:stretch>
              <a:fillRect/>
            </a:stretch>
          </p:blipFill>
          <p:spPr bwMode="auto">
            <a:xfrm>
              <a:off x="1841" y="2887"/>
              <a:ext cx="229" cy="229"/>
            </a:xfrm>
            <a:prstGeom prst="rect">
              <a:avLst/>
            </a:prstGeom>
            <a:noFill/>
            <a:ln w="9525">
              <a:noFill/>
              <a:miter lim="800000"/>
              <a:headEnd/>
              <a:tailEnd/>
            </a:ln>
          </p:spPr>
        </p:pic>
        <p:pic>
          <p:nvPicPr>
            <p:cNvPr id="28713" name="Picture 16" descr="corr2_idx"/>
            <p:cNvPicPr>
              <a:picLocks noChangeAspect="1" noChangeArrowheads="1"/>
            </p:cNvPicPr>
            <p:nvPr/>
          </p:nvPicPr>
          <p:blipFill>
            <a:blip r:embed="rId6"/>
            <a:srcRect/>
            <a:stretch>
              <a:fillRect/>
            </a:stretch>
          </p:blipFill>
          <p:spPr bwMode="auto">
            <a:xfrm>
              <a:off x="651" y="2948"/>
              <a:ext cx="94" cy="94"/>
            </a:xfrm>
            <a:prstGeom prst="rect">
              <a:avLst/>
            </a:prstGeom>
            <a:noFill/>
            <a:ln w="9525">
              <a:noFill/>
              <a:miter lim="800000"/>
              <a:headEnd/>
              <a:tailEnd/>
            </a:ln>
          </p:spPr>
        </p:pic>
        <p:pic>
          <p:nvPicPr>
            <p:cNvPr id="28714" name="Picture 17" descr="up2_idx"/>
            <p:cNvPicPr>
              <a:picLocks noChangeAspect="1" noChangeArrowheads="1"/>
            </p:cNvPicPr>
            <p:nvPr/>
          </p:nvPicPr>
          <p:blipFill>
            <a:blip r:embed="rId7"/>
            <a:srcRect/>
            <a:stretch>
              <a:fillRect/>
            </a:stretch>
          </p:blipFill>
          <p:spPr bwMode="auto">
            <a:xfrm>
              <a:off x="121" y="2947"/>
              <a:ext cx="96" cy="96"/>
            </a:xfrm>
            <a:prstGeom prst="rect">
              <a:avLst/>
            </a:prstGeom>
            <a:noFill/>
            <a:ln w="9525">
              <a:noFill/>
              <a:miter lim="800000"/>
              <a:headEnd/>
              <a:tailEnd/>
            </a:ln>
          </p:spPr>
        </p:pic>
        <p:pic>
          <p:nvPicPr>
            <p:cNvPr id="28715" name="Picture 18" descr="up0_idx"/>
            <p:cNvPicPr>
              <a:picLocks noChangeAspect="1" noChangeArrowheads="1"/>
            </p:cNvPicPr>
            <p:nvPr/>
          </p:nvPicPr>
          <p:blipFill>
            <a:blip r:embed="rId8"/>
            <a:srcRect/>
            <a:stretch>
              <a:fillRect/>
            </a:stretch>
          </p:blipFill>
          <p:spPr bwMode="auto">
            <a:xfrm>
              <a:off x="2952" y="2707"/>
              <a:ext cx="576" cy="576"/>
            </a:xfrm>
            <a:prstGeom prst="rect">
              <a:avLst/>
            </a:prstGeom>
            <a:noFill/>
            <a:ln w="9525">
              <a:noFill/>
              <a:miter lim="800000"/>
              <a:headEnd/>
              <a:tailEnd/>
            </a:ln>
          </p:spPr>
        </p:pic>
        <p:pic>
          <p:nvPicPr>
            <p:cNvPr id="28716" name="Picture 19" descr="up1_idx"/>
            <p:cNvPicPr>
              <a:picLocks noChangeAspect="1" noChangeArrowheads="1"/>
            </p:cNvPicPr>
            <p:nvPr/>
          </p:nvPicPr>
          <p:blipFill>
            <a:blip r:embed="rId9"/>
            <a:srcRect/>
            <a:stretch>
              <a:fillRect/>
            </a:stretch>
          </p:blipFill>
          <p:spPr bwMode="auto">
            <a:xfrm>
              <a:off x="1212" y="2889"/>
              <a:ext cx="234" cy="234"/>
            </a:xfrm>
            <a:prstGeom prst="rect">
              <a:avLst/>
            </a:prstGeom>
            <a:noFill/>
            <a:ln w="9525">
              <a:noFill/>
              <a:miter lim="800000"/>
              <a:headEnd/>
              <a:tailEnd/>
            </a:ln>
          </p:spPr>
        </p:pic>
        <p:sp>
          <p:nvSpPr>
            <p:cNvPr id="28717" name="Line 20"/>
            <p:cNvSpPr>
              <a:spLocks noChangeShapeType="1"/>
            </p:cNvSpPr>
            <p:nvPr/>
          </p:nvSpPr>
          <p:spPr bwMode="auto">
            <a:xfrm>
              <a:off x="2137" y="2995"/>
              <a:ext cx="144" cy="0"/>
            </a:xfrm>
            <a:prstGeom prst="line">
              <a:avLst/>
            </a:prstGeom>
            <a:noFill/>
            <a:ln w="9525">
              <a:solidFill>
                <a:schemeClr val="tx1"/>
              </a:solidFill>
              <a:round/>
              <a:headEnd/>
              <a:tailEnd type="triangle" w="med" len="med"/>
            </a:ln>
          </p:spPr>
          <p:txBody>
            <a:bodyPr wrap="none" anchor="ctr"/>
            <a:lstStyle/>
            <a:p>
              <a:endParaRPr lang="fr-FR"/>
            </a:p>
          </p:txBody>
        </p:sp>
        <p:sp>
          <p:nvSpPr>
            <p:cNvPr id="28718" name="Line 21"/>
            <p:cNvSpPr>
              <a:spLocks noChangeShapeType="1"/>
            </p:cNvSpPr>
            <p:nvPr/>
          </p:nvSpPr>
          <p:spPr bwMode="auto">
            <a:xfrm>
              <a:off x="2377" y="2995"/>
              <a:ext cx="288"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8719" name="Line 45"/>
            <p:cNvSpPr>
              <a:spLocks noChangeShapeType="1"/>
            </p:cNvSpPr>
            <p:nvPr/>
          </p:nvSpPr>
          <p:spPr bwMode="auto">
            <a:xfrm flipH="1">
              <a:off x="2232" y="2688"/>
              <a:ext cx="0" cy="864"/>
            </a:xfrm>
            <a:prstGeom prst="line">
              <a:avLst/>
            </a:prstGeom>
            <a:noFill/>
            <a:ln w="9525">
              <a:solidFill>
                <a:schemeClr val="tx1"/>
              </a:solidFill>
              <a:prstDash val="dash"/>
              <a:round/>
              <a:headEnd/>
              <a:tailEnd/>
            </a:ln>
          </p:spPr>
          <p:txBody>
            <a:bodyPr wrap="none" anchor="ctr"/>
            <a:lstStyle/>
            <a:p>
              <a:endParaRPr lang="fr-FR"/>
            </a:p>
          </p:txBody>
        </p:sp>
        <p:sp>
          <p:nvSpPr>
            <p:cNvPr id="28720" name="Line 46"/>
            <p:cNvSpPr>
              <a:spLocks noChangeShapeType="1"/>
            </p:cNvSpPr>
            <p:nvPr/>
          </p:nvSpPr>
          <p:spPr bwMode="auto">
            <a:xfrm flipH="1">
              <a:off x="2856" y="2688"/>
              <a:ext cx="0" cy="864"/>
            </a:xfrm>
            <a:prstGeom prst="line">
              <a:avLst/>
            </a:prstGeom>
            <a:noFill/>
            <a:ln w="9525">
              <a:solidFill>
                <a:schemeClr val="tx1"/>
              </a:solidFill>
              <a:prstDash val="dash"/>
              <a:round/>
              <a:headEnd/>
              <a:tailEnd/>
            </a:ln>
          </p:spPr>
          <p:txBody>
            <a:bodyPr wrap="none" anchor="ctr"/>
            <a:lstStyle/>
            <a:p>
              <a:endParaRPr lang="fr-FR"/>
            </a:p>
          </p:txBody>
        </p:sp>
        <p:sp>
          <p:nvSpPr>
            <p:cNvPr id="28721" name="Line 47"/>
            <p:cNvSpPr>
              <a:spLocks noChangeShapeType="1"/>
            </p:cNvSpPr>
            <p:nvPr/>
          </p:nvSpPr>
          <p:spPr bwMode="auto">
            <a:xfrm flipH="1">
              <a:off x="1050" y="2688"/>
              <a:ext cx="0" cy="864"/>
            </a:xfrm>
            <a:prstGeom prst="line">
              <a:avLst/>
            </a:prstGeom>
            <a:noFill/>
            <a:ln w="9525">
              <a:solidFill>
                <a:schemeClr val="tx1"/>
              </a:solidFill>
              <a:prstDash val="dash"/>
              <a:round/>
              <a:headEnd/>
              <a:tailEnd/>
            </a:ln>
          </p:spPr>
          <p:txBody>
            <a:bodyPr wrap="none" anchor="ctr"/>
            <a:lstStyle/>
            <a:p>
              <a:endParaRPr lang="fr-FR"/>
            </a:p>
          </p:txBody>
        </p:sp>
      </p:grpSp>
      <p:grpSp>
        <p:nvGrpSpPr>
          <p:cNvPr id="4" name="Group 54"/>
          <p:cNvGrpSpPr>
            <a:grpSpLocks/>
          </p:cNvGrpSpPr>
          <p:nvPr/>
        </p:nvGrpSpPr>
        <p:grpSpPr bwMode="auto">
          <a:xfrm>
            <a:off x="2038350" y="2914650"/>
            <a:ext cx="6724650" cy="1371600"/>
            <a:chOff x="96" y="1399"/>
            <a:chExt cx="4236" cy="864"/>
          </a:xfrm>
        </p:grpSpPr>
        <p:sp>
          <p:nvSpPr>
            <p:cNvPr id="28682" name="Line 22"/>
            <p:cNvSpPr>
              <a:spLocks noChangeShapeType="1"/>
            </p:cNvSpPr>
            <p:nvPr/>
          </p:nvSpPr>
          <p:spPr bwMode="auto">
            <a:xfrm flipH="1">
              <a:off x="2232" y="1399"/>
              <a:ext cx="0" cy="864"/>
            </a:xfrm>
            <a:prstGeom prst="line">
              <a:avLst/>
            </a:prstGeom>
            <a:noFill/>
            <a:ln w="9525">
              <a:solidFill>
                <a:schemeClr val="tx1"/>
              </a:solidFill>
              <a:prstDash val="dash"/>
              <a:round/>
              <a:headEnd/>
              <a:tailEnd/>
            </a:ln>
          </p:spPr>
          <p:txBody>
            <a:bodyPr wrap="none" anchor="ctr"/>
            <a:lstStyle/>
            <a:p>
              <a:endParaRPr lang="fr-FR"/>
            </a:p>
          </p:txBody>
        </p:sp>
        <p:sp>
          <p:nvSpPr>
            <p:cNvPr id="28683" name="Line 43"/>
            <p:cNvSpPr>
              <a:spLocks noChangeShapeType="1"/>
            </p:cNvSpPr>
            <p:nvPr/>
          </p:nvSpPr>
          <p:spPr bwMode="auto">
            <a:xfrm flipH="1">
              <a:off x="2856" y="1399"/>
              <a:ext cx="0" cy="864"/>
            </a:xfrm>
            <a:prstGeom prst="line">
              <a:avLst/>
            </a:prstGeom>
            <a:noFill/>
            <a:ln w="9525">
              <a:solidFill>
                <a:schemeClr val="tx1"/>
              </a:solidFill>
              <a:prstDash val="dash"/>
              <a:round/>
              <a:headEnd/>
              <a:tailEnd/>
            </a:ln>
          </p:spPr>
          <p:txBody>
            <a:bodyPr wrap="none" anchor="ctr"/>
            <a:lstStyle/>
            <a:p>
              <a:endParaRPr lang="fr-FR"/>
            </a:p>
          </p:txBody>
        </p:sp>
        <p:sp>
          <p:nvSpPr>
            <p:cNvPr id="28684" name="Line 44"/>
            <p:cNvSpPr>
              <a:spLocks noChangeShapeType="1"/>
            </p:cNvSpPr>
            <p:nvPr/>
          </p:nvSpPr>
          <p:spPr bwMode="auto">
            <a:xfrm flipH="1">
              <a:off x="1050" y="1399"/>
              <a:ext cx="0" cy="864"/>
            </a:xfrm>
            <a:prstGeom prst="line">
              <a:avLst/>
            </a:prstGeom>
            <a:noFill/>
            <a:ln w="9525">
              <a:solidFill>
                <a:schemeClr val="tx1"/>
              </a:solidFill>
              <a:prstDash val="dash"/>
              <a:round/>
              <a:headEnd/>
              <a:tailEnd/>
            </a:ln>
          </p:spPr>
          <p:txBody>
            <a:bodyPr wrap="none" anchor="ctr"/>
            <a:lstStyle/>
            <a:p>
              <a:endParaRPr lang="fr-FR"/>
            </a:p>
          </p:txBody>
        </p:sp>
        <p:grpSp>
          <p:nvGrpSpPr>
            <p:cNvPr id="5" name="Group 53"/>
            <p:cNvGrpSpPr>
              <a:grpSpLocks/>
            </p:cNvGrpSpPr>
            <p:nvPr/>
          </p:nvGrpSpPr>
          <p:grpSpPr bwMode="auto">
            <a:xfrm>
              <a:off x="96" y="1414"/>
              <a:ext cx="4236" cy="835"/>
              <a:chOff x="96" y="1484"/>
              <a:chExt cx="4236" cy="835"/>
            </a:xfrm>
          </p:grpSpPr>
          <p:grpSp>
            <p:nvGrpSpPr>
              <p:cNvPr id="6" name="Group 23"/>
              <p:cNvGrpSpPr>
                <a:grpSpLocks/>
              </p:cNvGrpSpPr>
              <p:nvPr/>
            </p:nvGrpSpPr>
            <p:grpSpPr bwMode="auto">
              <a:xfrm>
                <a:off x="132" y="1484"/>
                <a:ext cx="4200" cy="584"/>
                <a:chOff x="174" y="1951"/>
                <a:chExt cx="4200" cy="584"/>
              </a:xfrm>
            </p:grpSpPr>
            <p:sp>
              <p:nvSpPr>
                <p:cNvPr id="28690" name="Line 24"/>
                <p:cNvSpPr>
                  <a:spLocks noChangeShapeType="1"/>
                </p:cNvSpPr>
                <p:nvPr/>
              </p:nvSpPr>
              <p:spPr bwMode="auto">
                <a:xfrm flipV="1">
                  <a:off x="408" y="2243"/>
                  <a:ext cx="192"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8691" name="Line 25"/>
                <p:cNvSpPr>
                  <a:spLocks noChangeShapeType="1"/>
                </p:cNvSpPr>
                <p:nvPr/>
              </p:nvSpPr>
              <p:spPr bwMode="auto">
                <a:xfrm>
                  <a:off x="1001" y="2243"/>
                  <a:ext cx="144" cy="0"/>
                </a:xfrm>
                <a:prstGeom prst="line">
                  <a:avLst/>
                </a:prstGeom>
                <a:noFill/>
                <a:ln w="9525">
                  <a:solidFill>
                    <a:schemeClr val="tx1"/>
                  </a:solidFill>
                  <a:round/>
                  <a:headEnd/>
                  <a:tailEnd type="triangle" w="med" len="med"/>
                </a:ln>
              </p:spPr>
              <p:txBody>
                <a:bodyPr wrap="none" anchor="ctr"/>
                <a:lstStyle/>
                <a:p>
                  <a:endParaRPr lang="fr-FR"/>
                </a:p>
              </p:txBody>
            </p:sp>
            <p:sp>
              <p:nvSpPr>
                <p:cNvPr id="28692" name="Line 26"/>
                <p:cNvSpPr>
                  <a:spLocks noChangeShapeType="1"/>
                </p:cNvSpPr>
                <p:nvPr/>
              </p:nvSpPr>
              <p:spPr bwMode="auto">
                <a:xfrm flipV="1">
                  <a:off x="1578" y="2243"/>
                  <a:ext cx="192"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8693" name="Line 27"/>
                <p:cNvSpPr>
                  <a:spLocks noChangeShapeType="1"/>
                </p:cNvSpPr>
                <p:nvPr/>
              </p:nvSpPr>
              <p:spPr bwMode="auto">
                <a:xfrm>
                  <a:off x="2803" y="2243"/>
                  <a:ext cx="144" cy="0"/>
                </a:xfrm>
                <a:prstGeom prst="line">
                  <a:avLst/>
                </a:prstGeom>
                <a:noFill/>
                <a:ln w="9525">
                  <a:solidFill>
                    <a:schemeClr val="tx1"/>
                  </a:solidFill>
                  <a:round/>
                  <a:headEnd/>
                  <a:tailEnd type="triangle" w="med" len="med"/>
                </a:ln>
              </p:spPr>
              <p:txBody>
                <a:bodyPr wrap="none" anchor="ctr"/>
                <a:lstStyle/>
                <a:p>
                  <a:endParaRPr lang="fr-FR"/>
                </a:p>
              </p:txBody>
            </p:sp>
            <p:sp>
              <p:nvSpPr>
                <p:cNvPr id="28694" name="Line 28"/>
                <p:cNvSpPr>
                  <a:spLocks noChangeShapeType="1"/>
                </p:cNvSpPr>
                <p:nvPr/>
              </p:nvSpPr>
              <p:spPr bwMode="auto">
                <a:xfrm>
                  <a:off x="3619" y="2243"/>
                  <a:ext cx="144"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8695" name="Line 29"/>
                <p:cNvSpPr>
                  <a:spLocks noChangeShapeType="1"/>
                </p:cNvSpPr>
                <p:nvPr/>
              </p:nvSpPr>
              <p:spPr bwMode="auto">
                <a:xfrm>
                  <a:off x="2179" y="2243"/>
                  <a:ext cx="144" cy="0"/>
                </a:xfrm>
                <a:prstGeom prst="line">
                  <a:avLst/>
                </a:prstGeom>
                <a:noFill/>
                <a:ln w="9525">
                  <a:solidFill>
                    <a:schemeClr val="tx1"/>
                  </a:solidFill>
                  <a:round/>
                  <a:headEnd/>
                  <a:tailEnd type="triangle" w="med" len="med"/>
                </a:ln>
              </p:spPr>
              <p:txBody>
                <a:bodyPr wrap="none" anchor="ctr"/>
                <a:lstStyle/>
                <a:p>
                  <a:endParaRPr lang="fr-FR"/>
                </a:p>
              </p:txBody>
            </p:sp>
            <p:sp>
              <p:nvSpPr>
                <p:cNvPr id="28696" name="Line 30"/>
                <p:cNvSpPr>
                  <a:spLocks noChangeShapeType="1"/>
                </p:cNvSpPr>
                <p:nvPr/>
              </p:nvSpPr>
              <p:spPr bwMode="auto">
                <a:xfrm>
                  <a:off x="2419" y="2243"/>
                  <a:ext cx="288" cy="0"/>
                </a:xfrm>
                <a:prstGeom prst="line">
                  <a:avLst/>
                </a:prstGeom>
                <a:noFill/>
                <a:ln w="9525">
                  <a:solidFill>
                    <a:schemeClr val="tx1"/>
                  </a:solidFill>
                  <a:prstDash val="dash"/>
                  <a:round/>
                  <a:headEnd/>
                  <a:tailEnd type="triangle" w="med" len="med"/>
                </a:ln>
              </p:spPr>
              <p:txBody>
                <a:bodyPr wrap="none" anchor="ctr"/>
                <a:lstStyle/>
                <a:p>
                  <a:endParaRPr lang="fr-FR"/>
                </a:p>
              </p:txBody>
            </p:sp>
            <p:pic>
              <p:nvPicPr>
                <p:cNvPr id="28697" name="Picture 31" descr="corr0"/>
                <p:cNvPicPr>
                  <a:picLocks noChangeAspect="1" noChangeArrowheads="1"/>
                </p:cNvPicPr>
                <p:nvPr/>
              </p:nvPicPr>
              <p:blipFill>
                <a:blip r:embed="rId10"/>
                <a:srcRect/>
                <a:stretch>
                  <a:fillRect/>
                </a:stretch>
              </p:blipFill>
              <p:spPr bwMode="auto">
                <a:xfrm>
                  <a:off x="3798" y="1955"/>
                  <a:ext cx="576" cy="576"/>
                </a:xfrm>
                <a:prstGeom prst="rect">
                  <a:avLst/>
                </a:prstGeom>
                <a:noFill/>
                <a:ln w="9525">
                  <a:noFill/>
                  <a:miter lim="800000"/>
                  <a:headEnd/>
                  <a:tailEnd/>
                </a:ln>
              </p:spPr>
            </p:pic>
            <p:pic>
              <p:nvPicPr>
                <p:cNvPr id="28698" name="Picture 32" descr="corr2"/>
                <p:cNvPicPr>
                  <a:picLocks noChangeAspect="1" noChangeArrowheads="1"/>
                </p:cNvPicPr>
                <p:nvPr/>
              </p:nvPicPr>
              <p:blipFill>
                <a:blip r:embed="rId11"/>
                <a:srcRect/>
                <a:stretch>
                  <a:fillRect/>
                </a:stretch>
              </p:blipFill>
              <p:spPr bwMode="auto">
                <a:xfrm>
                  <a:off x="696" y="2195"/>
                  <a:ext cx="96" cy="96"/>
                </a:xfrm>
                <a:prstGeom prst="rect">
                  <a:avLst/>
                </a:prstGeom>
                <a:noFill/>
                <a:ln w="9525">
                  <a:noFill/>
                  <a:miter lim="800000"/>
                  <a:headEnd/>
                  <a:tailEnd/>
                </a:ln>
              </p:spPr>
            </p:pic>
            <p:pic>
              <p:nvPicPr>
                <p:cNvPr id="28699" name="Picture 33" descr="up0"/>
                <p:cNvPicPr>
                  <a:picLocks noChangeAspect="1" noChangeArrowheads="1"/>
                </p:cNvPicPr>
                <p:nvPr/>
              </p:nvPicPr>
              <p:blipFill>
                <a:blip r:embed="rId12"/>
                <a:srcRect/>
                <a:stretch>
                  <a:fillRect/>
                </a:stretch>
              </p:blipFill>
              <p:spPr bwMode="auto">
                <a:xfrm>
                  <a:off x="2994" y="1951"/>
                  <a:ext cx="584" cy="584"/>
                </a:xfrm>
                <a:prstGeom prst="rect">
                  <a:avLst/>
                </a:prstGeom>
                <a:noFill/>
                <a:ln w="9525">
                  <a:noFill/>
                  <a:miter lim="800000"/>
                  <a:headEnd/>
                  <a:tailEnd/>
                </a:ln>
              </p:spPr>
            </p:pic>
            <p:pic>
              <p:nvPicPr>
                <p:cNvPr id="28700" name="Picture 34" descr="up1"/>
                <p:cNvPicPr>
                  <a:picLocks noChangeAspect="1" noChangeArrowheads="1"/>
                </p:cNvPicPr>
                <p:nvPr/>
              </p:nvPicPr>
              <p:blipFill>
                <a:blip r:embed="rId13"/>
                <a:srcRect/>
                <a:stretch>
                  <a:fillRect/>
                </a:stretch>
              </p:blipFill>
              <p:spPr bwMode="auto">
                <a:xfrm>
                  <a:off x="1878" y="2123"/>
                  <a:ext cx="240" cy="240"/>
                </a:xfrm>
                <a:prstGeom prst="rect">
                  <a:avLst/>
                </a:prstGeom>
                <a:noFill/>
                <a:ln w="9525">
                  <a:noFill/>
                  <a:miter lim="800000"/>
                  <a:headEnd/>
                  <a:tailEnd/>
                </a:ln>
              </p:spPr>
            </p:pic>
            <p:pic>
              <p:nvPicPr>
                <p:cNvPr id="28701" name="Picture 35" descr="up2"/>
                <p:cNvPicPr>
                  <a:picLocks noChangeAspect="1" noChangeArrowheads="1"/>
                </p:cNvPicPr>
                <p:nvPr/>
              </p:nvPicPr>
              <p:blipFill>
                <a:blip r:embed="rId14"/>
                <a:srcRect/>
                <a:stretch>
                  <a:fillRect/>
                </a:stretch>
              </p:blipFill>
              <p:spPr bwMode="auto">
                <a:xfrm>
                  <a:off x="174" y="2195"/>
                  <a:ext cx="96" cy="96"/>
                </a:xfrm>
                <a:prstGeom prst="rect">
                  <a:avLst/>
                </a:prstGeom>
                <a:noFill/>
                <a:ln w="9525">
                  <a:noFill/>
                  <a:miter lim="800000"/>
                  <a:headEnd/>
                  <a:tailEnd/>
                </a:ln>
              </p:spPr>
            </p:pic>
            <p:pic>
              <p:nvPicPr>
                <p:cNvPr id="28702" name="Picture 36" descr="up1"/>
                <p:cNvPicPr>
                  <a:picLocks noChangeAspect="1" noChangeArrowheads="1"/>
                </p:cNvPicPr>
                <p:nvPr/>
              </p:nvPicPr>
              <p:blipFill>
                <a:blip r:embed="rId13"/>
                <a:srcRect/>
                <a:stretch>
                  <a:fillRect/>
                </a:stretch>
              </p:blipFill>
              <p:spPr bwMode="auto">
                <a:xfrm>
                  <a:off x="1254" y="2123"/>
                  <a:ext cx="240" cy="240"/>
                </a:xfrm>
                <a:prstGeom prst="rect">
                  <a:avLst/>
                </a:prstGeom>
                <a:noFill/>
                <a:ln w="9525">
                  <a:noFill/>
                  <a:miter lim="800000"/>
                  <a:headEnd/>
                  <a:tailEnd/>
                </a:ln>
              </p:spPr>
            </p:pic>
          </p:grpSp>
          <p:sp>
            <p:nvSpPr>
              <p:cNvPr id="28687" name="Text Box 50"/>
              <p:cNvSpPr txBox="1">
                <a:spLocks noChangeArrowheads="1"/>
              </p:cNvSpPr>
              <p:nvPr/>
            </p:nvSpPr>
            <p:spPr bwMode="auto">
              <a:xfrm>
                <a:off x="96" y="2088"/>
                <a:ext cx="580" cy="231"/>
              </a:xfrm>
              <a:prstGeom prst="rect">
                <a:avLst/>
              </a:prstGeom>
              <a:noFill/>
              <a:ln w="9525" algn="ctr">
                <a:noFill/>
                <a:miter lim="800000"/>
                <a:headEnd/>
                <a:tailEnd/>
              </a:ln>
            </p:spPr>
            <p:txBody>
              <a:bodyPr wrap="none">
                <a:spAutoFit/>
              </a:bodyPr>
              <a:lstStyle/>
              <a:p>
                <a:r>
                  <a:rPr lang="en-US"/>
                  <a:t>Level 0</a:t>
                </a:r>
              </a:p>
            </p:txBody>
          </p:sp>
          <p:sp>
            <p:nvSpPr>
              <p:cNvPr id="28688" name="Text Box 51"/>
              <p:cNvSpPr txBox="1">
                <a:spLocks noChangeArrowheads="1"/>
              </p:cNvSpPr>
              <p:nvPr/>
            </p:nvSpPr>
            <p:spPr bwMode="auto">
              <a:xfrm>
                <a:off x="1344" y="2088"/>
                <a:ext cx="580" cy="231"/>
              </a:xfrm>
              <a:prstGeom prst="rect">
                <a:avLst/>
              </a:prstGeom>
              <a:noFill/>
              <a:ln w="9525" algn="ctr">
                <a:noFill/>
                <a:miter lim="800000"/>
                <a:headEnd/>
                <a:tailEnd/>
              </a:ln>
            </p:spPr>
            <p:txBody>
              <a:bodyPr wrap="none">
                <a:spAutoFit/>
              </a:bodyPr>
              <a:lstStyle/>
              <a:p>
                <a:r>
                  <a:rPr lang="en-US"/>
                  <a:t>Level 1</a:t>
                </a:r>
              </a:p>
            </p:txBody>
          </p:sp>
          <p:sp>
            <p:nvSpPr>
              <p:cNvPr id="28689" name="Text Box 52"/>
              <p:cNvSpPr txBox="1">
                <a:spLocks noChangeArrowheads="1"/>
              </p:cNvSpPr>
              <p:nvPr/>
            </p:nvSpPr>
            <p:spPr bwMode="auto">
              <a:xfrm>
                <a:off x="3381" y="2088"/>
                <a:ext cx="580" cy="231"/>
              </a:xfrm>
              <a:prstGeom prst="rect">
                <a:avLst/>
              </a:prstGeom>
              <a:noFill/>
              <a:ln w="9525" algn="ctr">
                <a:noFill/>
                <a:miter lim="800000"/>
                <a:headEnd/>
                <a:tailEnd/>
              </a:ln>
            </p:spPr>
            <p:txBody>
              <a:bodyPr wrap="none">
                <a:spAutoFit/>
              </a:bodyPr>
              <a:lstStyle/>
              <a:p>
                <a:r>
                  <a:rPr lang="en-US"/>
                  <a:t>Level 6</a:t>
                </a:r>
              </a:p>
            </p:txBody>
          </p:sp>
        </p:grpSp>
      </p:grpSp>
      <p:grpSp>
        <p:nvGrpSpPr>
          <p:cNvPr id="7" name="Group 58"/>
          <p:cNvGrpSpPr>
            <a:grpSpLocks/>
          </p:cNvGrpSpPr>
          <p:nvPr/>
        </p:nvGrpSpPr>
        <p:grpSpPr bwMode="auto">
          <a:xfrm>
            <a:off x="120650" y="4792663"/>
            <a:ext cx="1377950" cy="1498600"/>
            <a:chOff x="76" y="2976"/>
            <a:chExt cx="868" cy="944"/>
          </a:xfrm>
        </p:grpSpPr>
        <p:pic>
          <p:nvPicPr>
            <p:cNvPr id="28680" name="Picture 42" descr="grad"/>
            <p:cNvPicPr>
              <a:picLocks noChangeAspect="1" noChangeArrowheads="1"/>
            </p:cNvPicPr>
            <p:nvPr/>
          </p:nvPicPr>
          <p:blipFill>
            <a:blip r:embed="rId15"/>
            <a:srcRect/>
            <a:stretch>
              <a:fillRect/>
            </a:stretch>
          </p:blipFill>
          <p:spPr bwMode="auto">
            <a:xfrm>
              <a:off x="240" y="2976"/>
              <a:ext cx="528" cy="528"/>
            </a:xfrm>
            <a:prstGeom prst="rect">
              <a:avLst/>
            </a:prstGeom>
            <a:noFill/>
            <a:ln w="9525">
              <a:noFill/>
              <a:miter lim="800000"/>
              <a:headEnd/>
              <a:tailEnd/>
            </a:ln>
          </p:spPr>
        </p:pic>
        <p:sp>
          <p:nvSpPr>
            <p:cNvPr id="28681" name="Text Box 56"/>
            <p:cNvSpPr txBox="1">
              <a:spLocks noChangeArrowheads="1"/>
            </p:cNvSpPr>
            <p:nvPr/>
          </p:nvSpPr>
          <p:spPr bwMode="auto">
            <a:xfrm>
              <a:off x="76" y="3513"/>
              <a:ext cx="868" cy="407"/>
            </a:xfrm>
            <a:prstGeom prst="rect">
              <a:avLst/>
            </a:prstGeom>
            <a:noFill/>
            <a:ln w="9525" algn="ctr">
              <a:noFill/>
              <a:miter lim="800000"/>
              <a:headEnd/>
              <a:tailEnd/>
            </a:ln>
          </p:spPr>
          <p:txBody>
            <a:bodyPr wrap="none">
              <a:spAutoFit/>
            </a:bodyPr>
            <a:lstStyle/>
            <a:p>
              <a:r>
                <a:rPr lang="en-US"/>
                <a:t>Exemplar</a:t>
              </a:r>
            </a:p>
            <a:p>
              <a:r>
                <a:rPr lang="en-US"/>
                <a:t>coordinates</a:t>
              </a:r>
            </a:p>
          </p:txBody>
        </p:sp>
      </p:grpSp>
      <p:sp>
        <p:nvSpPr>
          <p:cNvPr id="52" name="Titre 1"/>
          <p:cNvSpPr>
            <a:spLocks noGrp="1"/>
          </p:cNvSpPr>
          <p:nvPr>
            <p:ph type="title"/>
          </p:nvPr>
        </p:nvSpPr>
        <p:spPr>
          <a:xfrm>
            <a:off x="0" y="214313"/>
            <a:ext cx="9144000" cy="1143000"/>
          </a:xfrm>
        </p:spPr>
        <p:txBody>
          <a:bodyPr rtlCol="0">
            <a:normAutofit/>
          </a:bodyPr>
          <a:lstStyle/>
          <a:p>
            <a:pPr eaLnBrk="1" fontAlgn="auto" hangingPunct="1">
              <a:spcAft>
                <a:spcPts val="0"/>
              </a:spcAft>
              <a:defRPr/>
            </a:pPr>
            <a:r>
              <a:rPr lang="en-US" dirty="0" smtClean="0"/>
              <a:t>Parallel Controllable Texture Synthesis</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18" name="Rectangle 94"/>
          <p:cNvSpPr>
            <a:spLocks noChangeArrowheads="1"/>
          </p:cNvSpPr>
          <p:nvPr/>
        </p:nvSpPr>
        <p:spPr bwMode="auto">
          <a:xfrm>
            <a:off x="3810000" y="533392"/>
            <a:ext cx="4419600" cy="1371600"/>
          </a:xfrm>
          <a:prstGeom prst="rect">
            <a:avLst/>
          </a:prstGeom>
          <a:noFill/>
          <a:ln w="9525" algn="ctr">
            <a:solidFill>
              <a:schemeClr val="tx1"/>
            </a:solidFill>
            <a:miter lim="800000"/>
            <a:headEnd/>
            <a:tailEnd/>
          </a:ln>
        </p:spPr>
        <p:txBody>
          <a:bodyPr wrap="none" anchor="ctr"/>
          <a:lstStyle/>
          <a:p>
            <a:endParaRPr lang="fr-FR"/>
          </a:p>
        </p:txBody>
      </p:sp>
      <p:pic>
        <p:nvPicPr>
          <p:cNvPr id="29699" name="Picture 93" descr="step_corr_idx"/>
          <p:cNvPicPr>
            <a:picLocks noChangeAspect="1" noChangeArrowheads="1"/>
          </p:cNvPicPr>
          <p:nvPr/>
        </p:nvPicPr>
        <p:blipFill>
          <a:blip r:embed="rId3"/>
          <a:srcRect/>
          <a:stretch>
            <a:fillRect/>
          </a:stretch>
        </p:blipFill>
        <p:spPr bwMode="auto">
          <a:xfrm>
            <a:off x="6934200" y="609592"/>
            <a:ext cx="1231900" cy="1231900"/>
          </a:xfrm>
          <a:prstGeom prst="rect">
            <a:avLst/>
          </a:prstGeom>
          <a:noFill/>
          <a:ln w="9525">
            <a:noFill/>
            <a:miter lim="800000"/>
            <a:headEnd/>
            <a:tailEnd/>
          </a:ln>
        </p:spPr>
      </p:pic>
      <p:grpSp>
        <p:nvGrpSpPr>
          <p:cNvPr id="2" name="Group 87"/>
          <p:cNvGrpSpPr>
            <a:grpSpLocks/>
          </p:cNvGrpSpPr>
          <p:nvPr/>
        </p:nvGrpSpPr>
        <p:grpSpPr bwMode="auto">
          <a:xfrm>
            <a:off x="976313" y="4262430"/>
            <a:ext cx="1638300" cy="473075"/>
            <a:chOff x="615" y="2940"/>
            <a:chExt cx="1032" cy="298"/>
          </a:xfrm>
        </p:grpSpPr>
        <p:sp>
          <p:nvSpPr>
            <p:cNvPr id="29740" name="Line 12"/>
            <p:cNvSpPr>
              <a:spLocks noChangeShapeType="1"/>
            </p:cNvSpPr>
            <p:nvPr/>
          </p:nvSpPr>
          <p:spPr bwMode="blackGray">
            <a:xfrm>
              <a:off x="672" y="2940"/>
              <a:ext cx="912" cy="0"/>
            </a:xfrm>
            <a:prstGeom prst="line">
              <a:avLst/>
            </a:prstGeom>
            <a:noFill/>
            <a:ln w="19050">
              <a:solidFill>
                <a:schemeClr val="tx1"/>
              </a:solidFill>
              <a:round/>
              <a:headEnd/>
              <a:tailEnd type="triangle" w="med" len="med"/>
            </a:ln>
          </p:spPr>
          <p:txBody>
            <a:bodyPr anchor="ctr">
              <a:spAutoFit/>
            </a:bodyPr>
            <a:lstStyle/>
            <a:p>
              <a:endParaRPr lang="fr-FR"/>
            </a:p>
          </p:txBody>
        </p:sp>
        <p:sp>
          <p:nvSpPr>
            <p:cNvPr id="29741" name="Text Box 15"/>
            <p:cNvSpPr txBox="1">
              <a:spLocks noChangeArrowheads="1"/>
            </p:cNvSpPr>
            <p:nvPr/>
          </p:nvSpPr>
          <p:spPr bwMode="blackGray">
            <a:xfrm>
              <a:off x="615" y="2988"/>
              <a:ext cx="1032" cy="250"/>
            </a:xfrm>
            <a:prstGeom prst="rect">
              <a:avLst/>
            </a:prstGeom>
            <a:noFill/>
            <a:ln w="19050" algn="ctr">
              <a:noFill/>
              <a:miter lim="800000"/>
              <a:headEnd/>
              <a:tailEnd/>
            </a:ln>
          </p:spPr>
          <p:txBody>
            <a:bodyPr wrap="none">
              <a:spAutoFit/>
            </a:bodyPr>
            <a:lstStyle/>
            <a:p>
              <a:pPr eaLnBrk="0" hangingPunct="0"/>
              <a:r>
                <a:rPr lang="en-US" sz="2000" b="1"/>
                <a:t>Upsampling</a:t>
              </a:r>
            </a:p>
          </p:txBody>
        </p:sp>
      </p:grpSp>
      <p:grpSp>
        <p:nvGrpSpPr>
          <p:cNvPr id="3" name="Group 86"/>
          <p:cNvGrpSpPr>
            <a:grpSpLocks/>
          </p:cNvGrpSpPr>
          <p:nvPr/>
        </p:nvGrpSpPr>
        <p:grpSpPr bwMode="auto">
          <a:xfrm>
            <a:off x="3962400" y="4262430"/>
            <a:ext cx="1066800" cy="473075"/>
            <a:chOff x="2496" y="2940"/>
            <a:chExt cx="672" cy="298"/>
          </a:xfrm>
        </p:grpSpPr>
        <p:sp>
          <p:nvSpPr>
            <p:cNvPr id="29738" name="Line 13"/>
            <p:cNvSpPr>
              <a:spLocks noChangeShapeType="1"/>
            </p:cNvSpPr>
            <p:nvPr/>
          </p:nvSpPr>
          <p:spPr bwMode="blackGray">
            <a:xfrm>
              <a:off x="2496" y="2940"/>
              <a:ext cx="672" cy="0"/>
            </a:xfrm>
            <a:prstGeom prst="line">
              <a:avLst/>
            </a:prstGeom>
            <a:noFill/>
            <a:ln w="19050">
              <a:solidFill>
                <a:schemeClr val="tx1"/>
              </a:solidFill>
              <a:round/>
              <a:headEnd/>
              <a:tailEnd type="triangle" w="med" len="med"/>
            </a:ln>
          </p:spPr>
          <p:txBody>
            <a:bodyPr anchor="ctr">
              <a:spAutoFit/>
            </a:bodyPr>
            <a:lstStyle/>
            <a:p>
              <a:endParaRPr lang="fr-FR"/>
            </a:p>
          </p:txBody>
        </p:sp>
        <p:sp>
          <p:nvSpPr>
            <p:cNvPr id="29739" name="Text Box 16"/>
            <p:cNvSpPr txBox="1">
              <a:spLocks noChangeArrowheads="1"/>
            </p:cNvSpPr>
            <p:nvPr/>
          </p:nvSpPr>
          <p:spPr bwMode="blackGray">
            <a:xfrm>
              <a:off x="2577" y="2988"/>
              <a:ext cx="506" cy="250"/>
            </a:xfrm>
            <a:prstGeom prst="rect">
              <a:avLst/>
            </a:prstGeom>
            <a:noFill/>
            <a:ln w="19050" algn="ctr">
              <a:noFill/>
              <a:miter lim="800000"/>
              <a:headEnd/>
              <a:tailEnd/>
            </a:ln>
          </p:spPr>
          <p:txBody>
            <a:bodyPr wrap="none">
              <a:spAutoFit/>
            </a:bodyPr>
            <a:lstStyle/>
            <a:p>
              <a:pPr eaLnBrk="0" hangingPunct="0"/>
              <a:r>
                <a:rPr lang="en-US" sz="2000" b="1"/>
                <a:t>Jitter</a:t>
              </a:r>
            </a:p>
          </p:txBody>
        </p:sp>
      </p:grpSp>
      <p:grpSp>
        <p:nvGrpSpPr>
          <p:cNvPr id="4" name="Group 85"/>
          <p:cNvGrpSpPr>
            <a:grpSpLocks/>
          </p:cNvGrpSpPr>
          <p:nvPr/>
        </p:nvGrpSpPr>
        <p:grpSpPr bwMode="auto">
          <a:xfrm>
            <a:off x="6284913" y="4262430"/>
            <a:ext cx="1468437" cy="777875"/>
            <a:chOff x="3959" y="2940"/>
            <a:chExt cx="925" cy="490"/>
          </a:xfrm>
        </p:grpSpPr>
        <p:sp>
          <p:nvSpPr>
            <p:cNvPr id="29736" name="Line 14"/>
            <p:cNvSpPr>
              <a:spLocks noChangeShapeType="1"/>
            </p:cNvSpPr>
            <p:nvPr/>
          </p:nvSpPr>
          <p:spPr bwMode="blackGray">
            <a:xfrm>
              <a:off x="4032" y="2940"/>
              <a:ext cx="816" cy="0"/>
            </a:xfrm>
            <a:prstGeom prst="line">
              <a:avLst/>
            </a:prstGeom>
            <a:noFill/>
            <a:ln w="19050">
              <a:solidFill>
                <a:schemeClr val="tx1"/>
              </a:solidFill>
              <a:round/>
              <a:headEnd/>
              <a:tailEnd type="triangle" w="med" len="med"/>
            </a:ln>
          </p:spPr>
          <p:txBody>
            <a:bodyPr anchor="ctr">
              <a:spAutoFit/>
            </a:bodyPr>
            <a:lstStyle/>
            <a:p>
              <a:endParaRPr lang="fr-FR"/>
            </a:p>
          </p:txBody>
        </p:sp>
        <p:sp>
          <p:nvSpPr>
            <p:cNvPr id="29737" name="Text Box 17"/>
            <p:cNvSpPr txBox="1">
              <a:spLocks noChangeArrowheads="1"/>
            </p:cNvSpPr>
            <p:nvPr/>
          </p:nvSpPr>
          <p:spPr bwMode="blackGray">
            <a:xfrm>
              <a:off x="3959" y="2988"/>
              <a:ext cx="925" cy="442"/>
            </a:xfrm>
            <a:prstGeom prst="rect">
              <a:avLst/>
            </a:prstGeom>
            <a:noFill/>
            <a:ln w="19050" algn="ctr">
              <a:noFill/>
              <a:miter lim="800000"/>
              <a:headEnd/>
              <a:tailEnd/>
            </a:ln>
          </p:spPr>
          <p:txBody>
            <a:bodyPr wrap="none">
              <a:spAutoFit/>
            </a:bodyPr>
            <a:lstStyle/>
            <a:p>
              <a:pPr algn="r" eaLnBrk="0" hangingPunct="0"/>
              <a:r>
                <a:rPr lang="en-US" sz="2000" b="1"/>
                <a:t>Correction</a:t>
              </a:r>
            </a:p>
            <a:p>
              <a:pPr algn="r" eaLnBrk="0" hangingPunct="0"/>
              <a:endParaRPr lang="en-US" sz="2000" b="1"/>
            </a:p>
          </p:txBody>
        </p:sp>
      </p:grpSp>
      <p:grpSp>
        <p:nvGrpSpPr>
          <p:cNvPr id="5" name="Group 82"/>
          <p:cNvGrpSpPr>
            <a:grpSpLocks/>
          </p:cNvGrpSpPr>
          <p:nvPr/>
        </p:nvGrpSpPr>
        <p:grpSpPr bwMode="auto">
          <a:xfrm>
            <a:off x="7772400" y="2962268"/>
            <a:ext cx="1231900" cy="3173412"/>
            <a:chOff x="4896" y="2121"/>
            <a:chExt cx="776" cy="1999"/>
          </a:xfrm>
        </p:grpSpPr>
        <p:sp>
          <p:nvSpPr>
            <p:cNvPr id="29733" name="Text Box 19"/>
            <p:cNvSpPr txBox="1">
              <a:spLocks noChangeArrowheads="1"/>
            </p:cNvSpPr>
            <p:nvPr/>
          </p:nvSpPr>
          <p:spPr bwMode="blackGray">
            <a:xfrm>
              <a:off x="5220" y="2121"/>
              <a:ext cx="166" cy="327"/>
            </a:xfrm>
            <a:prstGeom prst="rect">
              <a:avLst/>
            </a:prstGeom>
            <a:noFill/>
            <a:ln w="19050" algn="ctr">
              <a:noFill/>
              <a:miter lim="800000"/>
              <a:headEnd/>
              <a:tailEnd/>
            </a:ln>
          </p:spPr>
          <p:txBody>
            <a:bodyPr wrap="none">
              <a:spAutoFit/>
            </a:bodyPr>
            <a:lstStyle/>
            <a:p>
              <a:pPr eaLnBrk="0" hangingPunct="0"/>
              <a:r>
                <a:rPr lang="en-US" sz="2800"/>
                <a:t>l</a:t>
              </a:r>
            </a:p>
          </p:txBody>
        </p:sp>
        <p:pic>
          <p:nvPicPr>
            <p:cNvPr id="29734" name="Picture 20" descr="step_corr_idx"/>
            <p:cNvPicPr>
              <a:picLocks noChangeAspect="1" noChangeArrowheads="1"/>
            </p:cNvPicPr>
            <p:nvPr/>
          </p:nvPicPr>
          <p:blipFill>
            <a:blip r:embed="rId3"/>
            <a:srcRect/>
            <a:stretch>
              <a:fillRect/>
            </a:stretch>
          </p:blipFill>
          <p:spPr bwMode="auto">
            <a:xfrm>
              <a:off x="4896" y="2528"/>
              <a:ext cx="776" cy="776"/>
            </a:xfrm>
            <a:prstGeom prst="rect">
              <a:avLst/>
            </a:prstGeom>
            <a:noFill/>
            <a:ln w="9525">
              <a:noFill/>
              <a:miter lim="800000"/>
              <a:headEnd/>
              <a:tailEnd/>
            </a:ln>
          </p:spPr>
        </p:pic>
        <p:pic>
          <p:nvPicPr>
            <p:cNvPr id="29735" name="Picture 21" descr="step_corr"/>
            <p:cNvPicPr>
              <a:picLocks noChangeAspect="1" noChangeArrowheads="1"/>
            </p:cNvPicPr>
            <p:nvPr/>
          </p:nvPicPr>
          <p:blipFill>
            <a:blip r:embed="rId4"/>
            <a:srcRect/>
            <a:stretch>
              <a:fillRect/>
            </a:stretch>
          </p:blipFill>
          <p:spPr bwMode="auto">
            <a:xfrm>
              <a:off x="4896" y="3352"/>
              <a:ext cx="768" cy="768"/>
            </a:xfrm>
            <a:prstGeom prst="rect">
              <a:avLst/>
            </a:prstGeom>
            <a:noFill/>
            <a:ln w="9525">
              <a:noFill/>
              <a:miter lim="800000"/>
              <a:headEnd/>
              <a:tailEnd/>
            </a:ln>
          </p:spPr>
        </p:pic>
      </p:grpSp>
      <p:grpSp>
        <p:nvGrpSpPr>
          <p:cNvPr id="6" name="Group 83"/>
          <p:cNvGrpSpPr>
            <a:grpSpLocks/>
          </p:cNvGrpSpPr>
          <p:nvPr/>
        </p:nvGrpSpPr>
        <p:grpSpPr bwMode="auto">
          <a:xfrm>
            <a:off x="5092700" y="3621080"/>
            <a:ext cx="1231900" cy="2527300"/>
            <a:chOff x="3208" y="2536"/>
            <a:chExt cx="776" cy="1592"/>
          </a:xfrm>
        </p:grpSpPr>
        <p:pic>
          <p:nvPicPr>
            <p:cNvPr id="29731" name="Picture 22" descr="step_jit_idx"/>
            <p:cNvPicPr>
              <a:picLocks noChangeAspect="1" noChangeArrowheads="1"/>
            </p:cNvPicPr>
            <p:nvPr/>
          </p:nvPicPr>
          <p:blipFill>
            <a:blip r:embed="rId5"/>
            <a:srcRect/>
            <a:stretch>
              <a:fillRect/>
            </a:stretch>
          </p:blipFill>
          <p:spPr bwMode="auto">
            <a:xfrm>
              <a:off x="3216" y="2536"/>
              <a:ext cx="768" cy="768"/>
            </a:xfrm>
            <a:prstGeom prst="rect">
              <a:avLst/>
            </a:prstGeom>
            <a:noFill/>
            <a:ln w="9525">
              <a:noFill/>
              <a:miter lim="800000"/>
              <a:headEnd/>
              <a:tailEnd/>
            </a:ln>
          </p:spPr>
        </p:pic>
        <p:pic>
          <p:nvPicPr>
            <p:cNvPr id="29732" name="Picture 23" descr="step_jit"/>
            <p:cNvPicPr>
              <a:picLocks noChangeAspect="1" noChangeArrowheads="1"/>
            </p:cNvPicPr>
            <p:nvPr/>
          </p:nvPicPr>
          <p:blipFill>
            <a:blip r:embed="rId6"/>
            <a:srcRect/>
            <a:stretch>
              <a:fillRect/>
            </a:stretch>
          </p:blipFill>
          <p:spPr bwMode="auto">
            <a:xfrm>
              <a:off x="3208" y="3352"/>
              <a:ext cx="776" cy="776"/>
            </a:xfrm>
            <a:prstGeom prst="rect">
              <a:avLst/>
            </a:prstGeom>
            <a:noFill/>
            <a:ln w="9525">
              <a:noFill/>
              <a:miter lim="800000"/>
              <a:headEnd/>
              <a:tailEnd/>
            </a:ln>
          </p:spPr>
        </p:pic>
      </p:grpSp>
      <p:grpSp>
        <p:nvGrpSpPr>
          <p:cNvPr id="7" name="Group 84"/>
          <p:cNvGrpSpPr>
            <a:grpSpLocks/>
          </p:cNvGrpSpPr>
          <p:nvPr/>
        </p:nvGrpSpPr>
        <p:grpSpPr bwMode="auto">
          <a:xfrm>
            <a:off x="2667000" y="3621080"/>
            <a:ext cx="1219200" cy="2514600"/>
            <a:chOff x="1680" y="2536"/>
            <a:chExt cx="768" cy="1584"/>
          </a:xfrm>
        </p:grpSpPr>
        <p:pic>
          <p:nvPicPr>
            <p:cNvPr id="29729" name="Picture 24" descr="step_up_idx"/>
            <p:cNvPicPr>
              <a:picLocks noChangeAspect="1" noChangeArrowheads="1"/>
            </p:cNvPicPr>
            <p:nvPr/>
          </p:nvPicPr>
          <p:blipFill>
            <a:blip r:embed="rId7"/>
            <a:srcRect/>
            <a:stretch>
              <a:fillRect/>
            </a:stretch>
          </p:blipFill>
          <p:spPr bwMode="auto">
            <a:xfrm>
              <a:off x="1680" y="2536"/>
              <a:ext cx="768" cy="768"/>
            </a:xfrm>
            <a:prstGeom prst="rect">
              <a:avLst/>
            </a:prstGeom>
            <a:noFill/>
            <a:ln w="9525">
              <a:noFill/>
              <a:miter lim="800000"/>
              <a:headEnd/>
              <a:tailEnd/>
            </a:ln>
          </p:spPr>
        </p:pic>
        <p:pic>
          <p:nvPicPr>
            <p:cNvPr id="29730" name="Picture 25" descr="step_up"/>
            <p:cNvPicPr>
              <a:picLocks noChangeAspect="1" noChangeArrowheads="1"/>
            </p:cNvPicPr>
            <p:nvPr/>
          </p:nvPicPr>
          <p:blipFill>
            <a:blip r:embed="rId8"/>
            <a:srcRect/>
            <a:stretch>
              <a:fillRect/>
            </a:stretch>
          </p:blipFill>
          <p:spPr bwMode="auto">
            <a:xfrm>
              <a:off x="1680" y="3352"/>
              <a:ext cx="768" cy="768"/>
            </a:xfrm>
            <a:prstGeom prst="rect">
              <a:avLst/>
            </a:prstGeom>
            <a:noFill/>
            <a:ln w="9525">
              <a:noFill/>
              <a:miter lim="800000"/>
              <a:headEnd/>
              <a:tailEnd/>
            </a:ln>
          </p:spPr>
        </p:pic>
      </p:grpSp>
      <p:grpSp>
        <p:nvGrpSpPr>
          <p:cNvPr id="8" name="Group 88"/>
          <p:cNvGrpSpPr>
            <a:grpSpLocks/>
          </p:cNvGrpSpPr>
          <p:nvPr/>
        </p:nvGrpSpPr>
        <p:grpSpPr bwMode="auto">
          <a:xfrm>
            <a:off x="222250" y="3343268"/>
            <a:ext cx="615950" cy="1881187"/>
            <a:chOff x="140" y="2361"/>
            <a:chExt cx="388" cy="1185"/>
          </a:xfrm>
        </p:grpSpPr>
        <p:sp>
          <p:nvSpPr>
            <p:cNvPr id="29726" name="Text Box 18"/>
            <p:cNvSpPr txBox="1">
              <a:spLocks noChangeArrowheads="1"/>
            </p:cNvSpPr>
            <p:nvPr/>
          </p:nvSpPr>
          <p:spPr bwMode="blackGray">
            <a:xfrm>
              <a:off x="150" y="2361"/>
              <a:ext cx="366" cy="327"/>
            </a:xfrm>
            <a:prstGeom prst="rect">
              <a:avLst/>
            </a:prstGeom>
            <a:noFill/>
            <a:ln w="19050" algn="ctr">
              <a:noFill/>
              <a:miter lim="800000"/>
              <a:headEnd/>
              <a:tailEnd/>
            </a:ln>
          </p:spPr>
          <p:txBody>
            <a:bodyPr wrap="none">
              <a:spAutoFit/>
            </a:bodyPr>
            <a:lstStyle/>
            <a:p>
              <a:pPr eaLnBrk="0" hangingPunct="0"/>
              <a:r>
                <a:rPr lang="en-US" sz="2800"/>
                <a:t>l-1</a:t>
              </a:r>
            </a:p>
          </p:txBody>
        </p:sp>
        <p:pic>
          <p:nvPicPr>
            <p:cNvPr id="29727" name="Picture 26" descr="prev"/>
            <p:cNvPicPr>
              <a:picLocks noChangeAspect="1" noChangeArrowheads="1"/>
            </p:cNvPicPr>
            <p:nvPr/>
          </p:nvPicPr>
          <p:blipFill>
            <a:blip r:embed="rId9"/>
            <a:srcRect/>
            <a:stretch>
              <a:fillRect/>
            </a:stretch>
          </p:blipFill>
          <p:spPr bwMode="auto">
            <a:xfrm>
              <a:off x="140" y="3160"/>
              <a:ext cx="386" cy="386"/>
            </a:xfrm>
            <a:prstGeom prst="rect">
              <a:avLst/>
            </a:prstGeom>
            <a:noFill/>
            <a:ln w="9525">
              <a:noFill/>
              <a:miter lim="800000"/>
              <a:headEnd/>
              <a:tailEnd/>
            </a:ln>
          </p:spPr>
        </p:pic>
        <p:pic>
          <p:nvPicPr>
            <p:cNvPr id="29728" name="Picture 27" descr="prev_idx"/>
            <p:cNvPicPr>
              <a:picLocks noChangeAspect="1" noChangeArrowheads="1"/>
            </p:cNvPicPr>
            <p:nvPr/>
          </p:nvPicPr>
          <p:blipFill>
            <a:blip r:embed="rId10"/>
            <a:srcRect/>
            <a:stretch>
              <a:fillRect/>
            </a:stretch>
          </p:blipFill>
          <p:spPr bwMode="auto">
            <a:xfrm>
              <a:off x="142" y="2728"/>
              <a:ext cx="386" cy="386"/>
            </a:xfrm>
            <a:prstGeom prst="rect">
              <a:avLst/>
            </a:prstGeom>
            <a:noFill/>
            <a:ln w="9525">
              <a:noFill/>
              <a:miter lim="800000"/>
              <a:headEnd/>
              <a:tailEnd/>
            </a:ln>
          </p:spPr>
        </p:pic>
      </p:grpSp>
      <p:sp>
        <p:nvSpPr>
          <p:cNvPr id="29707" name="Line 55"/>
          <p:cNvSpPr>
            <a:spLocks noChangeShapeType="1"/>
          </p:cNvSpPr>
          <p:nvPr/>
        </p:nvSpPr>
        <p:spPr bwMode="auto">
          <a:xfrm flipV="1">
            <a:off x="1638300" y="1203317"/>
            <a:ext cx="304800"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9708" name="Line 56"/>
          <p:cNvSpPr>
            <a:spLocks noChangeShapeType="1"/>
          </p:cNvSpPr>
          <p:nvPr/>
        </p:nvSpPr>
        <p:spPr bwMode="auto">
          <a:xfrm>
            <a:off x="2514600" y="1203317"/>
            <a:ext cx="228600" cy="0"/>
          </a:xfrm>
          <a:prstGeom prst="line">
            <a:avLst/>
          </a:prstGeom>
          <a:noFill/>
          <a:ln w="9525">
            <a:solidFill>
              <a:schemeClr val="tx1"/>
            </a:solidFill>
            <a:round/>
            <a:headEnd/>
            <a:tailEnd type="triangle" w="med" len="med"/>
          </a:ln>
        </p:spPr>
        <p:txBody>
          <a:bodyPr wrap="none" anchor="ctr"/>
          <a:lstStyle/>
          <a:p>
            <a:endParaRPr lang="fr-FR"/>
          </a:p>
        </p:txBody>
      </p:sp>
      <p:sp>
        <p:nvSpPr>
          <p:cNvPr id="29709" name="Line 57"/>
          <p:cNvSpPr>
            <a:spLocks noChangeShapeType="1"/>
          </p:cNvSpPr>
          <p:nvPr/>
        </p:nvSpPr>
        <p:spPr bwMode="auto">
          <a:xfrm flipV="1">
            <a:off x="3495675" y="1203317"/>
            <a:ext cx="304800"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9710" name="Text Box 60"/>
          <p:cNvSpPr txBox="1">
            <a:spLocks noChangeArrowheads="1"/>
          </p:cNvSpPr>
          <p:nvPr/>
        </p:nvSpPr>
        <p:spPr bwMode="auto">
          <a:xfrm>
            <a:off x="1219200" y="1919280"/>
            <a:ext cx="1047750" cy="366712"/>
          </a:xfrm>
          <a:prstGeom prst="rect">
            <a:avLst/>
          </a:prstGeom>
          <a:noFill/>
          <a:ln w="9525" algn="ctr">
            <a:noFill/>
            <a:miter lim="800000"/>
            <a:headEnd/>
            <a:tailEnd/>
          </a:ln>
        </p:spPr>
        <p:txBody>
          <a:bodyPr wrap="none">
            <a:spAutoFit/>
          </a:bodyPr>
          <a:lstStyle/>
          <a:p>
            <a:r>
              <a:rPr lang="en-US"/>
              <a:t>Level l-2</a:t>
            </a:r>
          </a:p>
        </p:txBody>
      </p:sp>
      <p:pic>
        <p:nvPicPr>
          <p:cNvPr id="29711" name="Picture 65" descr="corr2_idx"/>
          <p:cNvPicPr>
            <a:picLocks noChangeAspect="1" noChangeArrowheads="1"/>
          </p:cNvPicPr>
          <p:nvPr/>
        </p:nvPicPr>
        <p:blipFill>
          <a:blip r:embed="rId11"/>
          <a:srcRect/>
          <a:stretch>
            <a:fillRect/>
          </a:stretch>
        </p:blipFill>
        <p:spPr bwMode="auto">
          <a:xfrm>
            <a:off x="2090738" y="1128705"/>
            <a:ext cx="149225" cy="149225"/>
          </a:xfrm>
          <a:prstGeom prst="rect">
            <a:avLst/>
          </a:prstGeom>
          <a:noFill/>
          <a:ln w="9525">
            <a:noFill/>
            <a:miter lim="800000"/>
            <a:headEnd/>
            <a:tailEnd/>
          </a:ln>
        </p:spPr>
      </p:pic>
      <p:pic>
        <p:nvPicPr>
          <p:cNvPr id="29712" name="Picture 66" descr="up2_idx"/>
          <p:cNvPicPr>
            <a:picLocks noChangeAspect="1" noChangeArrowheads="1"/>
          </p:cNvPicPr>
          <p:nvPr/>
        </p:nvPicPr>
        <p:blipFill>
          <a:blip r:embed="rId12"/>
          <a:srcRect/>
          <a:stretch>
            <a:fillRect/>
          </a:stretch>
        </p:blipFill>
        <p:spPr bwMode="auto">
          <a:xfrm>
            <a:off x="1249363" y="1127117"/>
            <a:ext cx="152400" cy="152400"/>
          </a:xfrm>
          <a:prstGeom prst="rect">
            <a:avLst/>
          </a:prstGeom>
          <a:noFill/>
          <a:ln w="9525">
            <a:noFill/>
            <a:miter lim="800000"/>
            <a:headEnd/>
            <a:tailEnd/>
          </a:ln>
        </p:spPr>
      </p:pic>
      <p:pic>
        <p:nvPicPr>
          <p:cNvPr id="29713" name="Picture 68" descr="up1_idx"/>
          <p:cNvPicPr>
            <a:picLocks noChangeAspect="1" noChangeArrowheads="1"/>
          </p:cNvPicPr>
          <p:nvPr/>
        </p:nvPicPr>
        <p:blipFill>
          <a:blip r:embed="rId13"/>
          <a:srcRect/>
          <a:stretch>
            <a:fillRect/>
          </a:stretch>
        </p:blipFill>
        <p:spPr bwMode="auto">
          <a:xfrm>
            <a:off x="2838450" y="914392"/>
            <a:ext cx="600075" cy="600075"/>
          </a:xfrm>
          <a:prstGeom prst="rect">
            <a:avLst/>
          </a:prstGeom>
          <a:noFill/>
          <a:ln w="9525">
            <a:noFill/>
            <a:miter lim="800000"/>
            <a:headEnd/>
            <a:tailEnd/>
          </a:ln>
        </p:spPr>
      </p:pic>
      <p:pic>
        <p:nvPicPr>
          <p:cNvPr id="29714" name="Picture 72" descr="prev_idx"/>
          <p:cNvPicPr>
            <a:picLocks noChangeAspect="1" noChangeArrowheads="1"/>
          </p:cNvPicPr>
          <p:nvPr/>
        </p:nvPicPr>
        <p:blipFill>
          <a:blip r:embed="rId10"/>
          <a:srcRect/>
          <a:stretch>
            <a:fillRect/>
          </a:stretch>
        </p:blipFill>
        <p:spPr bwMode="auto">
          <a:xfrm>
            <a:off x="3886200" y="914392"/>
            <a:ext cx="612775" cy="612775"/>
          </a:xfrm>
          <a:prstGeom prst="rect">
            <a:avLst/>
          </a:prstGeom>
          <a:noFill/>
          <a:ln w="9525">
            <a:noFill/>
            <a:miter lim="800000"/>
            <a:headEnd/>
            <a:tailEnd/>
          </a:ln>
        </p:spPr>
      </p:pic>
      <p:pic>
        <p:nvPicPr>
          <p:cNvPr id="29715" name="Picture 73" descr="step_up_idx"/>
          <p:cNvPicPr>
            <a:picLocks noChangeAspect="1" noChangeArrowheads="1"/>
          </p:cNvPicPr>
          <p:nvPr/>
        </p:nvPicPr>
        <p:blipFill>
          <a:blip r:embed="rId7"/>
          <a:srcRect/>
          <a:stretch>
            <a:fillRect/>
          </a:stretch>
        </p:blipFill>
        <p:spPr bwMode="auto">
          <a:xfrm>
            <a:off x="5105400" y="609592"/>
            <a:ext cx="1219200" cy="1219200"/>
          </a:xfrm>
          <a:prstGeom prst="rect">
            <a:avLst/>
          </a:prstGeom>
          <a:noFill/>
          <a:ln w="9525">
            <a:noFill/>
            <a:miter lim="800000"/>
            <a:headEnd/>
            <a:tailEnd/>
          </a:ln>
        </p:spPr>
      </p:pic>
      <p:pic>
        <p:nvPicPr>
          <p:cNvPr id="52298" name="Picture 74" descr="step_corr_idx"/>
          <p:cNvPicPr>
            <a:picLocks noChangeAspect="1" noChangeArrowheads="1"/>
          </p:cNvPicPr>
          <p:nvPr/>
        </p:nvPicPr>
        <p:blipFill>
          <a:blip r:embed="rId3"/>
          <a:srcRect/>
          <a:stretch>
            <a:fillRect/>
          </a:stretch>
        </p:blipFill>
        <p:spPr bwMode="auto">
          <a:xfrm>
            <a:off x="6934200" y="609592"/>
            <a:ext cx="1231900" cy="1231900"/>
          </a:xfrm>
          <a:prstGeom prst="rect">
            <a:avLst/>
          </a:prstGeom>
          <a:noFill/>
          <a:ln w="9525">
            <a:noFill/>
            <a:miter lim="800000"/>
            <a:headEnd/>
            <a:tailEnd/>
          </a:ln>
        </p:spPr>
      </p:pic>
      <p:sp>
        <p:nvSpPr>
          <p:cNvPr id="29717" name="Line 75"/>
          <p:cNvSpPr>
            <a:spLocks noChangeShapeType="1"/>
          </p:cNvSpPr>
          <p:nvPr/>
        </p:nvSpPr>
        <p:spPr bwMode="auto">
          <a:xfrm>
            <a:off x="2667000" y="533392"/>
            <a:ext cx="0" cy="1295400"/>
          </a:xfrm>
          <a:prstGeom prst="line">
            <a:avLst/>
          </a:prstGeom>
          <a:noFill/>
          <a:ln w="9525">
            <a:solidFill>
              <a:schemeClr val="tx1"/>
            </a:solidFill>
            <a:prstDash val="dash"/>
            <a:round/>
            <a:headEnd/>
            <a:tailEnd/>
          </a:ln>
        </p:spPr>
        <p:txBody>
          <a:bodyPr wrap="none" anchor="ctr"/>
          <a:lstStyle/>
          <a:p>
            <a:endParaRPr lang="fr-FR"/>
          </a:p>
        </p:txBody>
      </p:sp>
      <p:sp>
        <p:nvSpPr>
          <p:cNvPr id="29718" name="Text Box 76"/>
          <p:cNvSpPr txBox="1">
            <a:spLocks noChangeArrowheads="1"/>
          </p:cNvSpPr>
          <p:nvPr/>
        </p:nvSpPr>
        <p:spPr bwMode="auto">
          <a:xfrm>
            <a:off x="3209925" y="1919280"/>
            <a:ext cx="1047750" cy="366712"/>
          </a:xfrm>
          <a:prstGeom prst="rect">
            <a:avLst/>
          </a:prstGeom>
          <a:noFill/>
          <a:ln w="9525" algn="ctr">
            <a:noFill/>
            <a:miter lim="800000"/>
            <a:headEnd/>
            <a:tailEnd/>
          </a:ln>
        </p:spPr>
        <p:txBody>
          <a:bodyPr wrap="none">
            <a:spAutoFit/>
          </a:bodyPr>
          <a:lstStyle/>
          <a:p>
            <a:r>
              <a:rPr lang="en-US"/>
              <a:t>Level l-1</a:t>
            </a:r>
          </a:p>
        </p:txBody>
      </p:sp>
      <p:sp>
        <p:nvSpPr>
          <p:cNvPr id="29719" name="Text Box 77"/>
          <p:cNvSpPr txBox="1">
            <a:spLocks noChangeArrowheads="1"/>
          </p:cNvSpPr>
          <p:nvPr/>
        </p:nvSpPr>
        <p:spPr bwMode="auto">
          <a:xfrm>
            <a:off x="6172200" y="1919280"/>
            <a:ext cx="844550" cy="366712"/>
          </a:xfrm>
          <a:prstGeom prst="rect">
            <a:avLst/>
          </a:prstGeom>
          <a:noFill/>
          <a:ln w="9525" algn="ctr">
            <a:noFill/>
            <a:miter lim="800000"/>
            <a:headEnd/>
            <a:tailEnd/>
          </a:ln>
        </p:spPr>
        <p:txBody>
          <a:bodyPr wrap="none">
            <a:spAutoFit/>
          </a:bodyPr>
          <a:lstStyle/>
          <a:p>
            <a:r>
              <a:rPr lang="en-US"/>
              <a:t>Level l</a:t>
            </a:r>
          </a:p>
        </p:txBody>
      </p:sp>
      <p:sp>
        <p:nvSpPr>
          <p:cNvPr id="29720" name="Line 78"/>
          <p:cNvSpPr>
            <a:spLocks noChangeShapeType="1"/>
          </p:cNvSpPr>
          <p:nvPr/>
        </p:nvSpPr>
        <p:spPr bwMode="auto">
          <a:xfrm flipV="1">
            <a:off x="6467475" y="1200142"/>
            <a:ext cx="304800" cy="0"/>
          </a:xfrm>
          <a:prstGeom prst="line">
            <a:avLst/>
          </a:prstGeom>
          <a:noFill/>
          <a:ln w="9525">
            <a:solidFill>
              <a:schemeClr val="tx1"/>
            </a:solidFill>
            <a:prstDash val="dash"/>
            <a:round/>
            <a:headEnd/>
            <a:tailEnd type="triangle" w="med" len="med"/>
          </a:ln>
        </p:spPr>
        <p:txBody>
          <a:bodyPr wrap="none" anchor="ctr"/>
          <a:lstStyle/>
          <a:p>
            <a:endParaRPr lang="fr-FR"/>
          </a:p>
        </p:txBody>
      </p:sp>
      <p:sp>
        <p:nvSpPr>
          <p:cNvPr id="29721" name="Line 79"/>
          <p:cNvSpPr>
            <a:spLocks noChangeShapeType="1"/>
          </p:cNvSpPr>
          <p:nvPr/>
        </p:nvSpPr>
        <p:spPr bwMode="auto">
          <a:xfrm>
            <a:off x="4648200" y="1203317"/>
            <a:ext cx="228600" cy="0"/>
          </a:xfrm>
          <a:prstGeom prst="line">
            <a:avLst/>
          </a:prstGeom>
          <a:noFill/>
          <a:ln w="9525">
            <a:solidFill>
              <a:schemeClr val="tx1"/>
            </a:solidFill>
            <a:round/>
            <a:headEnd/>
            <a:tailEnd type="triangle" w="med" len="med"/>
          </a:ln>
        </p:spPr>
        <p:txBody>
          <a:bodyPr wrap="none" anchor="ctr"/>
          <a:lstStyle/>
          <a:p>
            <a:endParaRPr lang="fr-FR"/>
          </a:p>
        </p:txBody>
      </p:sp>
      <p:sp>
        <p:nvSpPr>
          <p:cNvPr id="29722" name="Line 80"/>
          <p:cNvSpPr>
            <a:spLocks noChangeShapeType="1"/>
          </p:cNvSpPr>
          <p:nvPr/>
        </p:nvSpPr>
        <p:spPr bwMode="auto">
          <a:xfrm>
            <a:off x="4800600" y="533392"/>
            <a:ext cx="0" cy="1295400"/>
          </a:xfrm>
          <a:prstGeom prst="line">
            <a:avLst/>
          </a:prstGeom>
          <a:noFill/>
          <a:ln w="9525">
            <a:solidFill>
              <a:schemeClr val="tx1"/>
            </a:solidFill>
            <a:prstDash val="dash"/>
            <a:round/>
            <a:headEnd/>
            <a:tailEnd/>
          </a:ln>
        </p:spPr>
        <p:txBody>
          <a:bodyPr wrap="none" anchor="ctr"/>
          <a:lstStyle/>
          <a:p>
            <a:endParaRPr lang="fr-FR"/>
          </a:p>
        </p:txBody>
      </p:sp>
      <p:pic>
        <p:nvPicPr>
          <p:cNvPr id="52316" name="Picture 92" descr="prev_idx"/>
          <p:cNvPicPr>
            <a:picLocks noChangeAspect="1" noChangeArrowheads="1"/>
          </p:cNvPicPr>
          <p:nvPr/>
        </p:nvPicPr>
        <p:blipFill>
          <a:blip r:embed="rId10"/>
          <a:srcRect/>
          <a:stretch>
            <a:fillRect/>
          </a:stretch>
        </p:blipFill>
        <p:spPr bwMode="auto">
          <a:xfrm>
            <a:off x="3886200" y="914392"/>
            <a:ext cx="612775" cy="612775"/>
          </a:xfrm>
          <a:prstGeom prst="rect">
            <a:avLst/>
          </a:prstGeom>
          <a:noFill/>
          <a:ln w="9525">
            <a:noFill/>
            <a:miter lim="800000"/>
            <a:headEnd/>
            <a:tailEnd/>
          </a:ln>
        </p:spPr>
      </p:pic>
      <p:sp>
        <p:nvSpPr>
          <p:cNvPr id="52319" name="Rectangle 95"/>
          <p:cNvSpPr>
            <a:spLocks noChangeArrowheads="1"/>
          </p:cNvSpPr>
          <p:nvPr/>
        </p:nvSpPr>
        <p:spPr bwMode="auto">
          <a:xfrm>
            <a:off x="609600" y="2414580"/>
            <a:ext cx="8305800" cy="2362200"/>
          </a:xfrm>
          <a:prstGeom prst="rect">
            <a:avLst/>
          </a:prstGeom>
          <a:noFill/>
          <a:ln w="9525">
            <a:noFill/>
            <a:miter lim="800000"/>
            <a:headEnd/>
            <a:tailEnd/>
          </a:ln>
        </p:spPr>
        <p:txBody>
          <a:bodyPr lIns="92075" tIns="46038" rIns="92075" bIns="46038"/>
          <a:lstStyle/>
          <a:p>
            <a:pPr marL="342900" indent="-342900" eaLnBrk="0" hangingPunct="0">
              <a:spcBef>
                <a:spcPct val="20000"/>
              </a:spcBef>
              <a:buClr>
                <a:schemeClr val="accent2"/>
              </a:buClr>
              <a:buSzPct val="55000"/>
            </a:pPr>
            <a:r>
              <a:rPr lang="en-US" sz="3000"/>
              <a:t>3 steps at each level</a:t>
            </a:r>
          </a:p>
        </p:txBody>
      </p:sp>
      <p:sp>
        <p:nvSpPr>
          <p:cNvPr id="52320" name="Rectangle 96"/>
          <p:cNvSpPr>
            <a:spLocks noChangeArrowheads="1"/>
          </p:cNvSpPr>
          <p:nvPr/>
        </p:nvSpPr>
        <p:spPr bwMode="auto">
          <a:xfrm>
            <a:off x="152400" y="3024180"/>
            <a:ext cx="8915400" cy="3200400"/>
          </a:xfrm>
          <a:prstGeom prst="rect">
            <a:avLst/>
          </a:prstGeom>
          <a:noFill/>
          <a:ln w="9525" algn="ctr">
            <a:solidFill>
              <a:schemeClr val="tx1"/>
            </a:solidFill>
            <a:miter lim="800000"/>
            <a:headEnd/>
            <a:tailEnd/>
          </a:ln>
        </p:spPr>
        <p:txBody>
          <a:bodyPr wrap="none" anchor="ctr"/>
          <a:lstStyle/>
          <a:p>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2318"/>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3.05556E-6 -4.81481E-6 L -0.40122 0.44283 " pathEditMode="relative" rAng="0" ptsTypes="AA">
                                      <p:cBhvr>
                                        <p:cTn id="8" dur="2000" fill="hold"/>
                                        <p:tgtEl>
                                          <p:spTgt spid="52316"/>
                                        </p:tgtEl>
                                        <p:attrNameLst>
                                          <p:attrName>ppt_x</p:attrName>
                                          <p:attrName>ppt_y</p:attrName>
                                        </p:attrNameLst>
                                      </p:cBhvr>
                                      <p:rCtr x="-201" y="221"/>
                                    </p:animMotion>
                                  </p:childTnLst>
                                </p:cTn>
                              </p:par>
                              <p:par>
                                <p:cTn id="9" presetID="42" presetClass="path" presetSubtype="0" accel="50000" decel="50000" fill="hold" nodeType="withEffect">
                                  <p:stCondLst>
                                    <p:cond delay="0"/>
                                  </p:stCondLst>
                                  <p:childTnLst>
                                    <p:animMotion origin="layout" path="M -4.44444E-6 7.40741E-7 L 0.09271 0.44167 " pathEditMode="relative" rAng="0" ptsTypes="AA">
                                      <p:cBhvr>
                                        <p:cTn id="10" dur="2000" fill="hold"/>
                                        <p:tgtEl>
                                          <p:spTgt spid="52298"/>
                                        </p:tgtEl>
                                        <p:attrNameLst>
                                          <p:attrName>ppt_x</p:attrName>
                                          <p:attrName>ppt_y</p:attrName>
                                        </p:attrNameLst>
                                      </p:cBhvr>
                                      <p:rCtr x="46" y="221"/>
                                    </p:animMotion>
                                  </p:childTnLst>
                                </p:cTn>
                              </p:par>
                              <p:par>
                                <p:cTn id="11" presetID="10" presetClass="entr" presetSubtype="0" fill="hold" grpId="0" nodeType="withEffect">
                                  <p:stCondLst>
                                    <p:cond delay="0"/>
                                  </p:stCondLst>
                                  <p:childTnLst>
                                    <p:set>
                                      <p:cBhvr>
                                        <p:cTn id="12" dur="1" fill="hold">
                                          <p:stCondLst>
                                            <p:cond delay="0"/>
                                          </p:stCondLst>
                                        </p:cTn>
                                        <p:tgtEl>
                                          <p:spTgt spid="52320"/>
                                        </p:tgtEl>
                                        <p:attrNameLst>
                                          <p:attrName>style.visibility</p:attrName>
                                        </p:attrNameLst>
                                      </p:cBhvr>
                                      <p:to>
                                        <p:strVal val="visible"/>
                                      </p:to>
                                    </p:set>
                                    <p:animEffect transition="in" filter="fade">
                                      <p:cBhvr>
                                        <p:cTn id="13" dur="2000"/>
                                        <p:tgtEl>
                                          <p:spTgt spid="52320"/>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childTnLst>
                                </p:cTn>
                              </p:par>
                            </p:childTnLst>
                          </p:cTn>
                        </p:par>
                        <p:par>
                          <p:cTn id="21" fill="hold">
                            <p:stCondLst>
                              <p:cond delay="3000"/>
                            </p:stCondLst>
                            <p:childTnLst>
                              <p:par>
                                <p:cTn id="22" presetID="1" presetClass="entr" presetSubtype="0" fill="hold" grpId="0" nodeType="afterEffect">
                                  <p:stCondLst>
                                    <p:cond delay="0"/>
                                  </p:stCondLst>
                                  <p:childTnLst>
                                    <p:set>
                                      <p:cBhvr>
                                        <p:cTn id="23" dur="1" fill="hold">
                                          <p:stCondLst>
                                            <p:cond delay="0"/>
                                          </p:stCondLst>
                                        </p:cTn>
                                        <p:tgtEl>
                                          <p:spTgt spid="52319">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18" grpId="0" animBg="1"/>
      <p:bldP spid="52319" grpId="0" build="allAtOnce"/>
      <p:bldP spid="5232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2"/>
          <p:cNvGrpSpPr>
            <a:grpSpLocks/>
          </p:cNvGrpSpPr>
          <p:nvPr/>
        </p:nvGrpSpPr>
        <p:grpSpPr bwMode="auto">
          <a:xfrm>
            <a:off x="765175" y="4876800"/>
            <a:ext cx="1219200" cy="1219200"/>
            <a:chOff x="816" y="3024"/>
            <a:chExt cx="768" cy="768"/>
          </a:xfrm>
        </p:grpSpPr>
        <p:sp>
          <p:nvSpPr>
            <p:cNvPr id="30809" name="Rectangle 103"/>
            <p:cNvSpPr>
              <a:spLocks noChangeArrowheads="1"/>
            </p:cNvSpPr>
            <p:nvPr/>
          </p:nvSpPr>
          <p:spPr bwMode="auto">
            <a:xfrm>
              <a:off x="816" y="3024"/>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810" name="Rectangle 104"/>
            <p:cNvSpPr>
              <a:spLocks noChangeArrowheads="1"/>
            </p:cNvSpPr>
            <p:nvPr/>
          </p:nvSpPr>
          <p:spPr bwMode="auto">
            <a:xfrm>
              <a:off x="1200" y="3024"/>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811" name="Rectangle 105"/>
            <p:cNvSpPr>
              <a:spLocks noChangeArrowheads="1"/>
            </p:cNvSpPr>
            <p:nvPr/>
          </p:nvSpPr>
          <p:spPr bwMode="auto">
            <a:xfrm>
              <a:off x="816" y="3408"/>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812" name="Rectangle 106"/>
            <p:cNvSpPr>
              <a:spLocks noChangeArrowheads="1"/>
            </p:cNvSpPr>
            <p:nvPr/>
          </p:nvSpPr>
          <p:spPr bwMode="auto">
            <a:xfrm>
              <a:off x="1200" y="3408"/>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grpSp>
      <p:grpSp>
        <p:nvGrpSpPr>
          <p:cNvPr id="3" name="Group 68"/>
          <p:cNvGrpSpPr>
            <a:grpSpLocks/>
          </p:cNvGrpSpPr>
          <p:nvPr/>
        </p:nvGrpSpPr>
        <p:grpSpPr bwMode="auto">
          <a:xfrm>
            <a:off x="4346575" y="4038600"/>
            <a:ext cx="2438400" cy="2438400"/>
            <a:chOff x="4608" y="2640"/>
            <a:chExt cx="1536" cy="1536"/>
          </a:xfrm>
        </p:grpSpPr>
        <p:grpSp>
          <p:nvGrpSpPr>
            <p:cNvPr id="4" name="Group 52"/>
            <p:cNvGrpSpPr>
              <a:grpSpLocks/>
            </p:cNvGrpSpPr>
            <p:nvPr/>
          </p:nvGrpSpPr>
          <p:grpSpPr bwMode="auto">
            <a:xfrm>
              <a:off x="4608" y="2640"/>
              <a:ext cx="384" cy="1536"/>
              <a:chOff x="4608" y="2640"/>
              <a:chExt cx="384" cy="1536"/>
            </a:xfrm>
          </p:grpSpPr>
          <p:sp>
            <p:nvSpPr>
              <p:cNvPr id="30805" name="Rectangle 48"/>
              <p:cNvSpPr>
                <a:spLocks noChangeArrowheads="1"/>
              </p:cNvSpPr>
              <p:nvPr/>
            </p:nvSpPr>
            <p:spPr bwMode="auto">
              <a:xfrm>
                <a:off x="4608" y="2640"/>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806" name="Rectangle 49"/>
              <p:cNvSpPr>
                <a:spLocks noChangeArrowheads="1"/>
              </p:cNvSpPr>
              <p:nvPr/>
            </p:nvSpPr>
            <p:spPr bwMode="auto">
              <a:xfrm>
                <a:off x="4608" y="3024"/>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807" name="Rectangle 50"/>
              <p:cNvSpPr>
                <a:spLocks noChangeArrowheads="1"/>
              </p:cNvSpPr>
              <p:nvPr/>
            </p:nvSpPr>
            <p:spPr bwMode="auto">
              <a:xfrm>
                <a:off x="4608" y="3408"/>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808" name="Rectangle 51"/>
              <p:cNvSpPr>
                <a:spLocks noChangeArrowheads="1"/>
              </p:cNvSpPr>
              <p:nvPr/>
            </p:nvSpPr>
            <p:spPr bwMode="auto">
              <a:xfrm>
                <a:off x="4608" y="3792"/>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grpSp>
        <p:grpSp>
          <p:nvGrpSpPr>
            <p:cNvPr id="5" name="Group 53"/>
            <p:cNvGrpSpPr>
              <a:grpSpLocks/>
            </p:cNvGrpSpPr>
            <p:nvPr/>
          </p:nvGrpSpPr>
          <p:grpSpPr bwMode="auto">
            <a:xfrm>
              <a:off x="4992" y="2640"/>
              <a:ext cx="384" cy="1536"/>
              <a:chOff x="4608" y="2640"/>
              <a:chExt cx="384" cy="1536"/>
            </a:xfrm>
          </p:grpSpPr>
          <p:sp>
            <p:nvSpPr>
              <p:cNvPr id="30801" name="Rectangle 54"/>
              <p:cNvSpPr>
                <a:spLocks noChangeArrowheads="1"/>
              </p:cNvSpPr>
              <p:nvPr/>
            </p:nvSpPr>
            <p:spPr bwMode="auto">
              <a:xfrm>
                <a:off x="4608" y="2640"/>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802" name="Rectangle 55"/>
              <p:cNvSpPr>
                <a:spLocks noChangeArrowheads="1"/>
              </p:cNvSpPr>
              <p:nvPr/>
            </p:nvSpPr>
            <p:spPr bwMode="auto">
              <a:xfrm>
                <a:off x="4608" y="3024"/>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803" name="Rectangle 56"/>
              <p:cNvSpPr>
                <a:spLocks noChangeArrowheads="1"/>
              </p:cNvSpPr>
              <p:nvPr/>
            </p:nvSpPr>
            <p:spPr bwMode="auto">
              <a:xfrm>
                <a:off x="4608" y="3408"/>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804" name="Rectangle 57"/>
              <p:cNvSpPr>
                <a:spLocks noChangeArrowheads="1"/>
              </p:cNvSpPr>
              <p:nvPr/>
            </p:nvSpPr>
            <p:spPr bwMode="auto">
              <a:xfrm>
                <a:off x="4608" y="3792"/>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grpSp>
        <p:grpSp>
          <p:nvGrpSpPr>
            <p:cNvPr id="6" name="Group 58"/>
            <p:cNvGrpSpPr>
              <a:grpSpLocks/>
            </p:cNvGrpSpPr>
            <p:nvPr/>
          </p:nvGrpSpPr>
          <p:grpSpPr bwMode="auto">
            <a:xfrm>
              <a:off x="5376" y="2640"/>
              <a:ext cx="384" cy="1536"/>
              <a:chOff x="4608" y="2640"/>
              <a:chExt cx="384" cy="1536"/>
            </a:xfrm>
          </p:grpSpPr>
          <p:sp>
            <p:nvSpPr>
              <p:cNvPr id="30797" name="Rectangle 59"/>
              <p:cNvSpPr>
                <a:spLocks noChangeArrowheads="1"/>
              </p:cNvSpPr>
              <p:nvPr/>
            </p:nvSpPr>
            <p:spPr bwMode="auto">
              <a:xfrm>
                <a:off x="4608" y="2640"/>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798" name="Rectangle 60"/>
              <p:cNvSpPr>
                <a:spLocks noChangeArrowheads="1"/>
              </p:cNvSpPr>
              <p:nvPr/>
            </p:nvSpPr>
            <p:spPr bwMode="auto">
              <a:xfrm>
                <a:off x="4608" y="3024"/>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799" name="Rectangle 61"/>
              <p:cNvSpPr>
                <a:spLocks noChangeArrowheads="1"/>
              </p:cNvSpPr>
              <p:nvPr/>
            </p:nvSpPr>
            <p:spPr bwMode="auto">
              <a:xfrm>
                <a:off x="4608" y="3408"/>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800" name="Rectangle 62"/>
              <p:cNvSpPr>
                <a:spLocks noChangeArrowheads="1"/>
              </p:cNvSpPr>
              <p:nvPr/>
            </p:nvSpPr>
            <p:spPr bwMode="auto">
              <a:xfrm>
                <a:off x="4608" y="3792"/>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grpSp>
        <p:grpSp>
          <p:nvGrpSpPr>
            <p:cNvPr id="7" name="Group 63"/>
            <p:cNvGrpSpPr>
              <a:grpSpLocks/>
            </p:cNvGrpSpPr>
            <p:nvPr/>
          </p:nvGrpSpPr>
          <p:grpSpPr bwMode="auto">
            <a:xfrm>
              <a:off x="5760" y="2640"/>
              <a:ext cx="384" cy="1536"/>
              <a:chOff x="4608" y="2640"/>
              <a:chExt cx="384" cy="1536"/>
            </a:xfrm>
          </p:grpSpPr>
          <p:sp>
            <p:nvSpPr>
              <p:cNvPr id="30793" name="Rectangle 64"/>
              <p:cNvSpPr>
                <a:spLocks noChangeArrowheads="1"/>
              </p:cNvSpPr>
              <p:nvPr/>
            </p:nvSpPr>
            <p:spPr bwMode="auto">
              <a:xfrm>
                <a:off x="4608" y="2640"/>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794" name="Rectangle 65"/>
              <p:cNvSpPr>
                <a:spLocks noChangeArrowheads="1"/>
              </p:cNvSpPr>
              <p:nvPr/>
            </p:nvSpPr>
            <p:spPr bwMode="auto">
              <a:xfrm>
                <a:off x="4608" y="3024"/>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795" name="Rectangle 66"/>
              <p:cNvSpPr>
                <a:spLocks noChangeArrowheads="1"/>
              </p:cNvSpPr>
              <p:nvPr/>
            </p:nvSpPr>
            <p:spPr bwMode="auto">
              <a:xfrm>
                <a:off x="4608" y="3408"/>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sp>
            <p:nvSpPr>
              <p:cNvPr id="30796" name="Rectangle 67"/>
              <p:cNvSpPr>
                <a:spLocks noChangeArrowheads="1"/>
              </p:cNvSpPr>
              <p:nvPr/>
            </p:nvSpPr>
            <p:spPr bwMode="auto">
              <a:xfrm>
                <a:off x="4608" y="3792"/>
                <a:ext cx="384" cy="384"/>
              </a:xfrm>
              <a:prstGeom prst="rect">
                <a:avLst/>
              </a:prstGeom>
              <a:noFill/>
              <a:ln w="9525" algn="ctr">
                <a:solidFill>
                  <a:schemeClr val="tx1"/>
                </a:solidFill>
                <a:miter lim="800000"/>
                <a:headEnd/>
                <a:tailEnd/>
              </a:ln>
            </p:spPr>
            <p:txBody>
              <a:bodyPr wrap="none" anchor="ctr"/>
              <a:lstStyle/>
              <a:p>
                <a:endParaRPr lang="en-US">
                  <a:latin typeface="Arial Narrow" pitchFamily="34" charset="0"/>
                </a:endParaRPr>
              </a:p>
            </p:txBody>
          </p:sp>
        </p:grpSp>
      </p:grpSp>
      <p:sp>
        <p:nvSpPr>
          <p:cNvPr id="30724" name="Rectangle 2"/>
          <p:cNvSpPr>
            <a:spLocks noGrp="1" noChangeArrowheads="1"/>
          </p:cNvSpPr>
          <p:nvPr>
            <p:ph type="title"/>
          </p:nvPr>
        </p:nvSpPr>
        <p:spPr>
          <a:xfrm>
            <a:off x="457200" y="0"/>
            <a:ext cx="8229600" cy="1143000"/>
          </a:xfrm>
        </p:spPr>
        <p:txBody>
          <a:bodyPr/>
          <a:lstStyle/>
          <a:p>
            <a:pPr eaLnBrk="1" hangingPunct="1"/>
            <a:r>
              <a:rPr lang="en-US" smtClean="0"/>
              <a:t>Upsampling</a:t>
            </a:r>
          </a:p>
        </p:txBody>
      </p:sp>
      <p:sp>
        <p:nvSpPr>
          <p:cNvPr id="30725" name="Rectangle 3"/>
          <p:cNvSpPr>
            <a:spLocks noGrp="1" noChangeArrowheads="1"/>
          </p:cNvSpPr>
          <p:nvPr>
            <p:ph type="body" idx="1"/>
          </p:nvPr>
        </p:nvSpPr>
        <p:spPr>
          <a:xfrm>
            <a:off x="381000" y="1676400"/>
            <a:ext cx="8305800" cy="4648200"/>
          </a:xfrm>
        </p:spPr>
        <p:txBody>
          <a:bodyPr/>
          <a:lstStyle/>
          <a:p>
            <a:pPr eaLnBrk="1" hangingPunct="1"/>
            <a:r>
              <a:rPr lang="en-US" smtClean="0"/>
              <a:t>Goal: Increase resolution</a:t>
            </a:r>
          </a:p>
          <a:p>
            <a:pPr eaLnBrk="1" hangingPunct="1"/>
            <a:endParaRPr lang="en-US" sz="2200" smtClean="0"/>
          </a:p>
          <a:p>
            <a:pPr eaLnBrk="1" hangingPunct="1"/>
            <a:r>
              <a:rPr lang="en-US" smtClean="0"/>
              <a:t>Child inherit coordinates relative to parents</a:t>
            </a:r>
          </a:p>
        </p:txBody>
      </p:sp>
      <p:grpSp>
        <p:nvGrpSpPr>
          <p:cNvPr id="8" name="Group 69"/>
          <p:cNvGrpSpPr>
            <a:grpSpLocks/>
          </p:cNvGrpSpPr>
          <p:nvPr/>
        </p:nvGrpSpPr>
        <p:grpSpPr bwMode="auto">
          <a:xfrm>
            <a:off x="765175" y="4876800"/>
            <a:ext cx="1219200" cy="1219200"/>
            <a:chOff x="816" y="3024"/>
            <a:chExt cx="768" cy="768"/>
          </a:xfrm>
        </p:grpSpPr>
        <p:sp>
          <p:nvSpPr>
            <p:cNvPr id="30785" name="Rectangle 8"/>
            <p:cNvSpPr>
              <a:spLocks noChangeArrowheads="1"/>
            </p:cNvSpPr>
            <p:nvPr/>
          </p:nvSpPr>
          <p:spPr bwMode="auto">
            <a:xfrm>
              <a:off x="816" y="3024"/>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(2,4)</a:t>
              </a:r>
            </a:p>
          </p:txBody>
        </p:sp>
        <p:sp>
          <p:nvSpPr>
            <p:cNvPr id="30786" name="Rectangle 20"/>
            <p:cNvSpPr>
              <a:spLocks noChangeArrowheads="1"/>
            </p:cNvSpPr>
            <p:nvPr/>
          </p:nvSpPr>
          <p:spPr bwMode="auto">
            <a:xfrm>
              <a:off x="1200" y="3024"/>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(3,4)</a:t>
              </a:r>
            </a:p>
          </p:txBody>
        </p:sp>
        <p:sp>
          <p:nvSpPr>
            <p:cNvPr id="30787" name="Rectangle 21"/>
            <p:cNvSpPr>
              <a:spLocks noChangeArrowheads="1"/>
            </p:cNvSpPr>
            <p:nvPr/>
          </p:nvSpPr>
          <p:spPr bwMode="auto">
            <a:xfrm>
              <a:off x="816" y="3408"/>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(2,5)</a:t>
              </a:r>
            </a:p>
          </p:txBody>
        </p:sp>
        <p:sp>
          <p:nvSpPr>
            <p:cNvPr id="30788" name="Rectangle 22"/>
            <p:cNvSpPr>
              <a:spLocks noChangeArrowheads="1"/>
            </p:cNvSpPr>
            <p:nvPr/>
          </p:nvSpPr>
          <p:spPr bwMode="auto">
            <a:xfrm>
              <a:off x="1200" y="3408"/>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(8,1)</a:t>
              </a:r>
            </a:p>
          </p:txBody>
        </p:sp>
      </p:grpSp>
      <p:grpSp>
        <p:nvGrpSpPr>
          <p:cNvPr id="9" name="Group 73"/>
          <p:cNvGrpSpPr>
            <a:grpSpLocks/>
          </p:cNvGrpSpPr>
          <p:nvPr/>
        </p:nvGrpSpPr>
        <p:grpSpPr bwMode="auto">
          <a:xfrm>
            <a:off x="4346575" y="4038600"/>
            <a:ext cx="2438400" cy="2438400"/>
            <a:chOff x="3072" y="2640"/>
            <a:chExt cx="1536" cy="1536"/>
          </a:xfrm>
        </p:grpSpPr>
        <p:sp>
          <p:nvSpPr>
            <p:cNvPr id="30773" name="Rectangle 31"/>
            <p:cNvSpPr>
              <a:spLocks noChangeArrowheads="1"/>
            </p:cNvSpPr>
            <p:nvPr/>
          </p:nvSpPr>
          <p:spPr bwMode="auto">
            <a:xfrm>
              <a:off x="3072" y="3408"/>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(4,10)</a:t>
              </a:r>
            </a:p>
          </p:txBody>
        </p:sp>
        <p:sp>
          <p:nvSpPr>
            <p:cNvPr id="30774" name="Rectangle 32"/>
            <p:cNvSpPr>
              <a:spLocks noChangeArrowheads="1"/>
            </p:cNvSpPr>
            <p:nvPr/>
          </p:nvSpPr>
          <p:spPr bwMode="auto">
            <a:xfrm>
              <a:off x="3456" y="3408"/>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(5,10)</a:t>
              </a:r>
            </a:p>
          </p:txBody>
        </p:sp>
        <p:sp>
          <p:nvSpPr>
            <p:cNvPr id="30775" name="Rectangle 33"/>
            <p:cNvSpPr>
              <a:spLocks noChangeArrowheads="1"/>
            </p:cNvSpPr>
            <p:nvPr/>
          </p:nvSpPr>
          <p:spPr bwMode="auto">
            <a:xfrm>
              <a:off x="3072" y="3792"/>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(4,11)</a:t>
              </a:r>
            </a:p>
          </p:txBody>
        </p:sp>
        <p:sp>
          <p:nvSpPr>
            <p:cNvPr id="30776" name="Rectangle 34"/>
            <p:cNvSpPr>
              <a:spLocks noChangeArrowheads="1"/>
            </p:cNvSpPr>
            <p:nvPr/>
          </p:nvSpPr>
          <p:spPr bwMode="auto">
            <a:xfrm>
              <a:off x="3456" y="3792"/>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(5,11)</a:t>
              </a:r>
            </a:p>
          </p:txBody>
        </p:sp>
        <p:sp>
          <p:nvSpPr>
            <p:cNvPr id="30777" name="Rectangle 35"/>
            <p:cNvSpPr>
              <a:spLocks noChangeArrowheads="1"/>
            </p:cNvSpPr>
            <p:nvPr/>
          </p:nvSpPr>
          <p:spPr bwMode="auto">
            <a:xfrm>
              <a:off x="3840" y="3408"/>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(16,2)</a:t>
              </a:r>
            </a:p>
          </p:txBody>
        </p:sp>
        <p:sp>
          <p:nvSpPr>
            <p:cNvPr id="30778" name="Rectangle 36"/>
            <p:cNvSpPr>
              <a:spLocks noChangeArrowheads="1"/>
            </p:cNvSpPr>
            <p:nvPr/>
          </p:nvSpPr>
          <p:spPr bwMode="auto">
            <a:xfrm>
              <a:off x="4224" y="3408"/>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(17,2)</a:t>
              </a:r>
            </a:p>
          </p:txBody>
        </p:sp>
        <p:sp>
          <p:nvSpPr>
            <p:cNvPr id="30779" name="Rectangle 37"/>
            <p:cNvSpPr>
              <a:spLocks noChangeArrowheads="1"/>
            </p:cNvSpPr>
            <p:nvPr/>
          </p:nvSpPr>
          <p:spPr bwMode="auto">
            <a:xfrm>
              <a:off x="3840" y="3792"/>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(16,3)</a:t>
              </a:r>
            </a:p>
          </p:txBody>
        </p:sp>
        <p:sp>
          <p:nvSpPr>
            <p:cNvPr id="30780" name="Rectangle 38"/>
            <p:cNvSpPr>
              <a:spLocks noChangeArrowheads="1"/>
            </p:cNvSpPr>
            <p:nvPr/>
          </p:nvSpPr>
          <p:spPr bwMode="auto">
            <a:xfrm>
              <a:off x="4224" y="3792"/>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(17,3)</a:t>
              </a:r>
            </a:p>
          </p:txBody>
        </p:sp>
        <p:sp>
          <p:nvSpPr>
            <p:cNvPr id="30781" name="Rectangle 39"/>
            <p:cNvSpPr>
              <a:spLocks noChangeArrowheads="1"/>
            </p:cNvSpPr>
            <p:nvPr/>
          </p:nvSpPr>
          <p:spPr bwMode="auto">
            <a:xfrm>
              <a:off x="3840" y="2640"/>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(6,8)</a:t>
              </a:r>
            </a:p>
          </p:txBody>
        </p:sp>
        <p:sp>
          <p:nvSpPr>
            <p:cNvPr id="30782" name="Rectangle 40"/>
            <p:cNvSpPr>
              <a:spLocks noChangeArrowheads="1"/>
            </p:cNvSpPr>
            <p:nvPr/>
          </p:nvSpPr>
          <p:spPr bwMode="auto">
            <a:xfrm>
              <a:off x="4224" y="2640"/>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(7,8)</a:t>
              </a:r>
            </a:p>
          </p:txBody>
        </p:sp>
        <p:sp>
          <p:nvSpPr>
            <p:cNvPr id="30783" name="Rectangle 41"/>
            <p:cNvSpPr>
              <a:spLocks noChangeArrowheads="1"/>
            </p:cNvSpPr>
            <p:nvPr/>
          </p:nvSpPr>
          <p:spPr bwMode="auto">
            <a:xfrm>
              <a:off x="3840" y="3024"/>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(6,9)</a:t>
              </a:r>
            </a:p>
          </p:txBody>
        </p:sp>
        <p:sp>
          <p:nvSpPr>
            <p:cNvPr id="30784" name="Rectangle 42"/>
            <p:cNvSpPr>
              <a:spLocks noChangeArrowheads="1"/>
            </p:cNvSpPr>
            <p:nvPr/>
          </p:nvSpPr>
          <p:spPr bwMode="auto">
            <a:xfrm>
              <a:off x="4224" y="3024"/>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(7,9)</a:t>
              </a:r>
            </a:p>
          </p:txBody>
        </p:sp>
      </p:grpSp>
      <p:sp>
        <p:nvSpPr>
          <p:cNvPr id="16427" name="Line 43"/>
          <p:cNvSpPr>
            <a:spLocks noChangeShapeType="1"/>
          </p:cNvSpPr>
          <p:nvPr/>
        </p:nvSpPr>
        <p:spPr bwMode="auto">
          <a:xfrm>
            <a:off x="2289175" y="5486400"/>
            <a:ext cx="1752600" cy="0"/>
          </a:xfrm>
          <a:prstGeom prst="line">
            <a:avLst/>
          </a:prstGeom>
          <a:noFill/>
          <a:ln w="9525">
            <a:solidFill>
              <a:schemeClr val="tx1"/>
            </a:solidFill>
            <a:round/>
            <a:headEnd/>
            <a:tailEnd type="triangle" w="med" len="med"/>
          </a:ln>
        </p:spPr>
        <p:txBody>
          <a:bodyPr wrap="none" anchor="ctr"/>
          <a:lstStyle/>
          <a:p>
            <a:endParaRPr lang="fr-FR"/>
          </a:p>
        </p:txBody>
      </p:sp>
      <p:sp>
        <p:nvSpPr>
          <p:cNvPr id="16428" name="Rectangle 44"/>
          <p:cNvSpPr>
            <a:spLocks noChangeArrowheads="1"/>
          </p:cNvSpPr>
          <p:nvPr/>
        </p:nvSpPr>
        <p:spPr bwMode="auto">
          <a:xfrm>
            <a:off x="765175" y="4876800"/>
            <a:ext cx="609600" cy="609600"/>
          </a:xfrm>
          <a:prstGeom prst="rect">
            <a:avLst/>
          </a:prstGeom>
          <a:noFill/>
          <a:ln w="28575" algn="ctr">
            <a:solidFill>
              <a:srgbClr val="0000FF"/>
            </a:solidFill>
            <a:miter lim="800000"/>
            <a:headEnd/>
            <a:tailEnd/>
          </a:ln>
        </p:spPr>
        <p:txBody>
          <a:bodyPr wrap="none" anchor="ctr"/>
          <a:lstStyle/>
          <a:p>
            <a:endParaRPr lang="en-US">
              <a:latin typeface="Arial Narrow" pitchFamily="34" charset="0"/>
            </a:endParaRPr>
          </a:p>
        </p:txBody>
      </p:sp>
      <p:sp>
        <p:nvSpPr>
          <p:cNvPr id="16429" name="Freeform 45"/>
          <p:cNvSpPr>
            <a:spLocks/>
          </p:cNvSpPr>
          <p:nvPr/>
        </p:nvSpPr>
        <p:spPr bwMode="auto">
          <a:xfrm>
            <a:off x="1069975" y="4191000"/>
            <a:ext cx="1143000" cy="457200"/>
          </a:xfrm>
          <a:custGeom>
            <a:avLst/>
            <a:gdLst>
              <a:gd name="T0" fmla="*/ 0 w 720"/>
              <a:gd name="T1" fmla="*/ 2147483647 h 288"/>
              <a:gd name="T2" fmla="*/ 2147483647 w 720"/>
              <a:gd name="T3" fmla="*/ 2147483647 h 288"/>
              <a:gd name="T4" fmla="*/ 2147483647 w 720"/>
              <a:gd name="T5" fmla="*/ 0 h 288"/>
              <a:gd name="T6" fmla="*/ 0 60000 65536"/>
              <a:gd name="T7" fmla="*/ 0 60000 65536"/>
              <a:gd name="T8" fmla="*/ 0 60000 65536"/>
              <a:gd name="T9" fmla="*/ 0 w 720"/>
              <a:gd name="T10" fmla="*/ 0 h 288"/>
              <a:gd name="T11" fmla="*/ 720 w 720"/>
              <a:gd name="T12" fmla="*/ 288 h 288"/>
            </a:gdLst>
            <a:ahLst/>
            <a:cxnLst>
              <a:cxn ang="T6">
                <a:pos x="T0" y="T1"/>
              </a:cxn>
              <a:cxn ang="T7">
                <a:pos x="T2" y="T3"/>
              </a:cxn>
              <a:cxn ang="T8">
                <a:pos x="T4" y="T5"/>
              </a:cxn>
            </a:cxnLst>
            <a:rect l="T9" t="T10" r="T11" b="T12"/>
            <a:pathLst>
              <a:path w="720" h="288">
                <a:moveTo>
                  <a:pt x="0" y="288"/>
                </a:moveTo>
                <a:cubicBezTo>
                  <a:pt x="60" y="192"/>
                  <a:pt x="120" y="96"/>
                  <a:pt x="240" y="48"/>
                </a:cubicBezTo>
                <a:cubicBezTo>
                  <a:pt x="360" y="0"/>
                  <a:pt x="540" y="0"/>
                  <a:pt x="720" y="0"/>
                </a:cubicBezTo>
              </a:path>
            </a:pathLst>
          </a:custGeom>
          <a:noFill/>
          <a:ln w="19050">
            <a:solidFill>
              <a:srgbClr val="0000FF"/>
            </a:solidFill>
            <a:round/>
            <a:headEnd/>
            <a:tailEnd type="triangle" w="med" len="med"/>
          </a:ln>
        </p:spPr>
        <p:txBody>
          <a:bodyPr wrap="none" anchor="ctr"/>
          <a:lstStyle/>
          <a:p>
            <a:endParaRPr lang="en-US"/>
          </a:p>
        </p:txBody>
      </p:sp>
      <p:sp>
        <p:nvSpPr>
          <p:cNvPr id="16430" name="Freeform 46"/>
          <p:cNvSpPr>
            <a:spLocks/>
          </p:cNvSpPr>
          <p:nvPr/>
        </p:nvSpPr>
        <p:spPr bwMode="auto">
          <a:xfrm>
            <a:off x="3965575" y="3606800"/>
            <a:ext cx="381000" cy="431800"/>
          </a:xfrm>
          <a:custGeom>
            <a:avLst/>
            <a:gdLst>
              <a:gd name="T0" fmla="*/ 0 w 240"/>
              <a:gd name="T1" fmla="*/ 2147483647 h 272"/>
              <a:gd name="T2" fmla="*/ 2147483647 w 240"/>
              <a:gd name="T3" fmla="*/ 2147483647 h 272"/>
              <a:gd name="T4" fmla="*/ 2147483647 w 240"/>
              <a:gd name="T5" fmla="*/ 2147483647 h 272"/>
              <a:gd name="T6" fmla="*/ 0 60000 65536"/>
              <a:gd name="T7" fmla="*/ 0 60000 65536"/>
              <a:gd name="T8" fmla="*/ 0 60000 65536"/>
              <a:gd name="T9" fmla="*/ 0 w 240"/>
              <a:gd name="T10" fmla="*/ 0 h 272"/>
              <a:gd name="T11" fmla="*/ 240 w 240"/>
              <a:gd name="T12" fmla="*/ 272 h 272"/>
            </a:gdLst>
            <a:ahLst/>
            <a:cxnLst>
              <a:cxn ang="T6">
                <a:pos x="T0" y="T1"/>
              </a:cxn>
              <a:cxn ang="T7">
                <a:pos x="T2" y="T3"/>
              </a:cxn>
              <a:cxn ang="T8">
                <a:pos x="T4" y="T5"/>
              </a:cxn>
            </a:cxnLst>
            <a:rect l="T9" t="T10" r="T11" b="T12"/>
            <a:pathLst>
              <a:path w="240" h="272">
                <a:moveTo>
                  <a:pt x="0" y="80"/>
                </a:moveTo>
                <a:cubicBezTo>
                  <a:pt x="76" y="40"/>
                  <a:pt x="152" y="0"/>
                  <a:pt x="192" y="32"/>
                </a:cubicBezTo>
                <a:cubicBezTo>
                  <a:pt x="232" y="64"/>
                  <a:pt x="236" y="168"/>
                  <a:pt x="240" y="272"/>
                </a:cubicBezTo>
              </a:path>
            </a:pathLst>
          </a:custGeom>
          <a:noFill/>
          <a:ln w="19050">
            <a:solidFill>
              <a:srgbClr val="0000FF"/>
            </a:solidFill>
            <a:round/>
            <a:headEnd/>
            <a:tailEnd type="triangle" w="med" len="med"/>
          </a:ln>
        </p:spPr>
        <p:txBody>
          <a:bodyPr wrap="none" anchor="ctr"/>
          <a:lstStyle/>
          <a:p>
            <a:endParaRPr lang="en-US"/>
          </a:p>
        </p:txBody>
      </p:sp>
      <p:grpSp>
        <p:nvGrpSpPr>
          <p:cNvPr id="10" name="Group 107"/>
          <p:cNvGrpSpPr>
            <a:grpSpLocks/>
          </p:cNvGrpSpPr>
          <p:nvPr/>
        </p:nvGrpSpPr>
        <p:grpSpPr bwMode="auto">
          <a:xfrm>
            <a:off x="4346575" y="4038600"/>
            <a:ext cx="1219200" cy="1219200"/>
            <a:chOff x="3072" y="1248"/>
            <a:chExt cx="768" cy="768"/>
          </a:xfrm>
        </p:grpSpPr>
        <p:sp>
          <p:nvSpPr>
            <p:cNvPr id="30769" name="Rectangle 27"/>
            <p:cNvSpPr>
              <a:spLocks noChangeArrowheads="1"/>
            </p:cNvSpPr>
            <p:nvPr/>
          </p:nvSpPr>
          <p:spPr bwMode="auto">
            <a:xfrm>
              <a:off x="3072" y="1248"/>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(4,8)</a:t>
              </a:r>
            </a:p>
          </p:txBody>
        </p:sp>
        <p:sp>
          <p:nvSpPr>
            <p:cNvPr id="30770" name="Rectangle 28"/>
            <p:cNvSpPr>
              <a:spLocks noChangeArrowheads="1"/>
            </p:cNvSpPr>
            <p:nvPr/>
          </p:nvSpPr>
          <p:spPr bwMode="auto">
            <a:xfrm>
              <a:off x="3456" y="1248"/>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(5,8)</a:t>
              </a:r>
            </a:p>
          </p:txBody>
        </p:sp>
        <p:sp>
          <p:nvSpPr>
            <p:cNvPr id="30771" name="Rectangle 29"/>
            <p:cNvSpPr>
              <a:spLocks noChangeArrowheads="1"/>
            </p:cNvSpPr>
            <p:nvPr/>
          </p:nvSpPr>
          <p:spPr bwMode="auto">
            <a:xfrm>
              <a:off x="3072" y="1632"/>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(4,9)</a:t>
              </a:r>
            </a:p>
          </p:txBody>
        </p:sp>
        <p:sp>
          <p:nvSpPr>
            <p:cNvPr id="30772" name="Rectangle 30"/>
            <p:cNvSpPr>
              <a:spLocks noChangeArrowheads="1"/>
            </p:cNvSpPr>
            <p:nvPr/>
          </p:nvSpPr>
          <p:spPr bwMode="auto">
            <a:xfrm>
              <a:off x="3456" y="1632"/>
              <a:ext cx="384" cy="384"/>
            </a:xfrm>
            <a:prstGeom prst="rect">
              <a:avLst/>
            </a:prstGeom>
            <a:noFill/>
            <a:ln w="9525" algn="ctr">
              <a:solidFill>
                <a:schemeClr val="tx1"/>
              </a:solidFill>
              <a:miter lim="800000"/>
              <a:headEnd/>
              <a:tailEnd/>
            </a:ln>
          </p:spPr>
          <p:txBody>
            <a:bodyPr wrap="none" anchor="ctr"/>
            <a:lstStyle/>
            <a:p>
              <a:r>
                <a:rPr lang="en-US">
                  <a:latin typeface="Arial Narrow" pitchFamily="34" charset="0"/>
                </a:rPr>
                <a:t>(5,9)</a:t>
              </a:r>
            </a:p>
          </p:txBody>
        </p:sp>
      </p:grpSp>
      <p:sp>
        <p:nvSpPr>
          <p:cNvPr id="16431" name="Rectangle 47"/>
          <p:cNvSpPr>
            <a:spLocks noChangeArrowheads="1"/>
          </p:cNvSpPr>
          <p:nvPr/>
        </p:nvSpPr>
        <p:spPr bwMode="auto">
          <a:xfrm>
            <a:off x="4346575" y="4038600"/>
            <a:ext cx="1219200" cy="1219200"/>
          </a:xfrm>
          <a:prstGeom prst="rect">
            <a:avLst/>
          </a:prstGeom>
          <a:noFill/>
          <a:ln w="28575" algn="ctr">
            <a:solidFill>
              <a:srgbClr val="0000FF"/>
            </a:solidFill>
            <a:miter lim="800000"/>
            <a:headEnd/>
            <a:tailEnd/>
          </a:ln>
        </p:spPr>
        <p:txBody>
          <a:bodyPr wrap="none" anchor="ctr"/>
          <a:lstStyle/>
          <a:p>
            <a:endParaRPr lang="en-US">
              <a:latin typeface="Arial Narrow" pitchFamily="34" charset="0"/>
            </a:endParaRPr>
          </a:p>
        </p:txBody>
      </p:sp>
      <p:grpSp>
        <p:nvGrpSpPr>
          <p:cNvPr id="11" name="Group 83"/>
          <p:cNvGrpSpPr>
            <a:grpSpLocks/>
          </p:cNvGrpSpPr>
          <p:nvPr/>
        </p:nvGrpSpPr>
        <p:grpSpPr bwMode="auto">
          <a:xfrm>
            <a:off x="6524625" y="0"/>
            <a:ext cx="2238375" cy="1524000"/>
            <a:chOff x="2766" y="0"/>
            <a:chExt cx="1410" cy="960"/>
          </a:xfrm>
        </p:grpSpPr>
        <p:sp>
          <p:nvSpPr>
            <p:cNvPr id="30762" name="Line 74"/>
            <p:cNvSpPr>
              <a:spLocks noChangeShapeType="1"/>
            </p:cNvSpPr>
            <p:nvPr/>
          </p:nvSpPr>
          <p:spPr bwMode="blackGray">
            <a:xfrm>
              <a:off x="3072" y="324"/>
              <a:ext cx="624" cy="0"/>
            </a:xfrm>
            <a:prstGeom prst="line">
              <a:avLst/>
            </a:prstGeom>
            <a:noFill/>
            <a:ln w="19050">
              <a:solidFill>
                <a:schemeClr val="tx1"/>
              </a:solidFill>
              <a:round/>
              <a:headEnd/>
              <a:tailEnd type="triangle" w="med" len="med"/>
            </a:ln>
          </p:spPr>
          <p:txBody>
            <a:bodyPr anchor="ctr">
              <a:spAutoFit/>
            </a:bodyPr>
            <a:lstStyle/>
            <a:p>
              <a:endParaRPr lang="fr-FR"/>
            </a:p>
          </p:txBody>
        </p:sp>
        <p:sp>
          <p:nvSpPr>
            <p:cNvPr id="30763" name="Text Box 75"/>
            <p:cNvSpPr txBox="1">
              <a:spLocks noChangeArrowheads="1"/>
            </p:cNvSpPr>
            <p:nvPr/>
          </p:nvSpPr>
          <p:spPr bwMode="blackGray">
            <a:xfrm>
              <a:off x="3032" y="342"/>
              <a:ext cx="666" cy="173"/>
            </a:xfrm>
            <a:prstGeom prst="rect">
              <a:avLst/>
            </a:prstGeom>
            <a:noFill/>
            <a:ln w="19050" algn="ctr">
              <a:noFill/>
              <a:miter lim="800000"/>
              <a:headEnd/>
              <a:tailEnd/>
            </a:ln>
          </p:spPr>
          <p:txBody>
            <a:bodyPr wrap="none">
              <a:spAutoFit/>
            </a:bodyPr>
            <a:lstStyle/>
            <a:p>
              <a:pPr eaLnBrk="0" hangingPunct="0"/>
              <a:r>
                <a:rPr lang="en-US" sz="1200" b="1"/>
                <a:t>Upsampling</a:t>
              </a:r>
            </a:p>
          </p:txBody>
        </p:sp>
        <p:sp>
          <p:nvSpPr>
            <p:cNvPr id="30764" name="Text Box 76"/>
            <p:cNvSpPr txBox="1">
              <a:spLocks noChangeArrowheads="1"/>
            </p:cNvSpPr>
            <p:nvPr/>
          </p:nvSpPr>
          <p:spPr bwMode="blackGray">
            <a:xfrm>
              <a:off x="2766" y="0"/>
              <a:ext cx="258" cy="212"/>
            </a:xfrm>
            <a:prstGeom prst="rect">
              <a:avLst/>
            </a:prstGeom>
            <a:noFill/>
            <a:ln w="19050" algn="ctr">
              <a:noFill/>
              <a:miter lim="800000"/>
              <a:headEnd/>
              <a:tailEnd/>
            </a:ln>
          </p:spPr>
          <p:txBody>
            <a:bodyPr wrap="none">
              <a:spAutoFit/>
            </a:bodyPr>
            <a:lstStyle/>
            <a:p>
              <a:pPr eaLnBrk="0" hangingPunct="0"/>
              <a:r>
                <a:rPr lang="en-US" sz="1600"/>
                <a:t>l-1</a:t>
              </a:r>
            </a:p>
          </p:txBody>
        </p:sp>
        <p:pic>
          <p:nvPicPr>
            <p:cNvPr id="30765" name="Picture 77" descr="step_up_idx"/>
            <p:cNvPicPr>
              <a:picLocks noChangeAspect="1" noChangeArrowheads="1"/>
            </p:cNvPicPr>
            <p:nvPr/>
          </p:nvPicPr>
          <p:blipFill>
            <a:blip r:embed="rId3"/>
            <a:srcRect/>
            <a:stretch>
              <a:fillRect/>
            </a:stretch>
          </p:blipFill>
          <p:spPr bwMode="auto">
            <a:xfrm>
              <a:off x="3759" y="121"/>
              <a:ext cx="417" cy="407"/>
            </a:xfrm>
            <a:prstGeom prst="rect">
              <a:avLst/>
            </a:prstGeom>
            <a:noFill/>
            <a:ln w="9525">
              <a:noFill/>
              <a:miter lim="800000"/>
              <a:headEnd/>
              <a:tailEnd/>
            </a:ln>
          </p:spPr>
        </p:pic>
        <p:pic>
          <p:nvPicPr>
            <p:cNvPr id="30766" name="Picture 78" descr="step_up"/>
            <p:cNvPicPr>
              <a:picLocks noChangeAspect="1" noChangeArrowheads="1"/>
            </p:cNvPicPr>
            <p:nvPr/>
          </p:nvPicPr>
          <p:blipFill>
            <a:blip r:embed="rId4"/>
            <a:srcRect/>
            <a:stretch>
              <a:fillRect/>
            </a:stretch>
          </p:blipFill>
          <p:spPr bwMode="auto">
            <a:xfrm>
              <a:off x="3759" y="553"/>
              <a:ext cx="417" cy="407"/>
            </a:xfrm>
            <a:prstGeom prst="rect">
              <a:avLst/>
            </a:prstGeom>
            <a:noFill/>
            <a:ln w="9525">
              <a:noFill/>
              <a:miter lim="800000"/>
              <a:headEnd/>
              <a:tailEnd/>
            </a:ln>
          </p:spPr>
        </p:pic>
        <p:pic>
          <p:nvPicPr>
            <p:cNvPr id="30767" name="Picture 79" descr="prev"/>
            <p:cNvPicPr>
              <a:picLocks noChangeAspect="1" noChangeArrowheads="1"/>
            </p:cNvPicPr>
            <p:nvPr/>
          </p:nvPicPr>
          <p:blipFill>
            <a:blip r:embed="rId5"/>
            <a:srcRect/>
            <a:stretch>
              <a:fillRect/>
            </a:stretch>
          </p:blipFill>
          <p:spPr bwMode="auto">
            <a:xfrm>
              <a:off x="2784" y="451"/>
              <a:ext cx="209" cy="205"/>
            </a:xfrm>
            <a:prstGeom prst="rect">
              <a:avLst/>
            </a:prstGeom>
            <a:noFill/>
            <a:ln w="9525">
              <a:noFill/>
              <a:miter lim="800000"/>
              <a:headEnd/>
              <a:tailEnd/>
            </a:ln>
          </p:spPr>
        </p:pic>
        <p:pic>
          <p:nvPicPr>
            <p:cNvPr id="30768" name="Picture 80" descr="prev_idx"/>
            <p:cNvPicPr>
              <a:picLocks noChangeAspect="1" noChangeArrowheads="1"/>
            </p:cNvPicPr>
            <p:nvPr/>
          </p:nvPicPr>
          <p:blipFill>
            <a:blip r:embed="rId6"/>
            <a:srcRect/>
            <a:stretch>
              <a:fillRect/>
            </a:stretch>
          </p:blipFill>
          <p:spPr bwMode="auto">
            <a:xfrm>
              <a:off x="2785" y="222"/>
              <a:ext cx="209" cy="205"/>
            </a:xfrm>
            <a:prstGeom prst="rect">
              <a:avLst/>
            </a:prstGeom>
            <a:noFill/>
            <a:ln w="9525">
              <a:noFill/>
              <a:miter lim="800000"/>
              <a:headEnd/>
              <a:tailEnd/>
            </a:ln>
          </p:spPr>
        </p:pic>
      </p:grpSp>
      <p:grpSp>
        <p:nvGrpSpPr>
          <p:cNvPr id="12" name="Group 94"/>
          <p:cNvGrpSpPr>
            <a:grpSpLocks/>
          </p:cNvGrpSpPr>
          <p:nvPr/>
        </p:nvGrpSpPr>
        <p:grpSpPr bwMode="auto">
          <a:xfrm>
            <a:off x="7391400" y="3200400"/>
            <a:ext cx="1004888" cy="3352800"/>
            <a:chOff x="4990" y="2112"/>
            <a:chExt cx="633" cy="2112"/>
          </a:xfrm>
        </p:grpSpPr>
        <p:pic>
          <p:nvPicPr>
            <p:cNvPr id="30755" name="Picture 85" descr="pyr_6"/>
            <p:cNvPicPr>
              <a:picLocks noChangeAspect="1" noChangeArrowheads="1"/>
            </p:cNvPicPr>
            <p:nvPr/>
          </p:nvPicPr>
          <p:blipFill>
            <a:blip r:embed="rId7">
              <a:lum bright="42000" contrast="-52000"/>
            </a:blip>
            <a:srcRect/>
            <a:stretch>
              <a:fillRect/>
            </a:stretch>
          </p:blipFill>
          <p:spPr bwMode="auto">
            <a:xfrm>
              <a:off x="5277" y="2112"/>
              <a:ext cx="10" cy="10"/>
            </a:xfrm>
            <a:prstGeom prst="rect">
              <a:avLst/>
            </a:prstGeom>
            <a:noFill/>
            <a:ln w="9525">
              <a:noFill/>
              <a:miter lim="800000"/>
              <a:headEnd/>
              <a:tailEnd/>
            </a:ln>
          </p:spPr>
        </p:pic>
        <p:pic>
          <p:nvPicPr>
            <p:cNvPr id="30756" name="Picture 86" descr="pyr_0"/>
            <p:cNvPicPr>
              <a:picLocks noChangeAspect="1" noChangeArrowheads="1"/>
            </p:cNvPicPr>
            <p:nvPr/>
          </p:nvPicPr>
          <p:blipFill>
            <a:blip r:embed="rId8">
              <a:lum bright="42000" contrast="-52000"/>
            </a:blip>
            <a:srcRect/>
            <a:stretch>
              <a:fillRect/>
            </a:stretch>
          </p:blipFill>
          <p:spPr bwMode="auto">
            <a:xfrm>
              <a:off x="4990" y="3595"/>
              <a:ext cx="633" cy="629"/>
            </a:xfrm>
            <a:prstGeom prst="rect">
              <a:avLst/>
            </a:prstGeom>
            <a:noFill/>
            <a:ln w="9525">
              <a:noFill/>
              <a:miter lim="800000"/>
              <a:headEnd/>
              <a:tailEnd/>
            </a:ln>
          </p:spPr>
        </p:pic>
        <p:pic>
          <p:nvPicPr>
            <p:cNvPr id="30757" name="Picture 87" descr="pyr_1"/>
            <p:cNvPicPr>
              <a:picLocks noChangeAspect="1" noChangeArrowheads="1"/>
            </p:cNvPicPr>
            <p:nvPr/>
          </p:nvPicPr>
          <p:blipFill>
            <a:blip r:embed="rId9">
              <a:lum bright="42000" contrast="-52000"/>
            </a:blip>
            <a:srcRect/>
            <a:stretch>
              <a:fillRect/>
            </a:stretch>
          </p:blipFill>
          <p:spPr bwMode="auto">
            <a:xfrm>
              <a:off x="5128" y="3057"/>
              <a:ext cx="317" cy="314"/>
            </a:xfrm>
            <a:prstGeom prst="rect">
              <a:avLst/>
            </a:prstGeom>
            <a:noFill/>
            <a:ln w="9525">
              <a:noFill/>
              <a:miter lim="800000"/>
              <a:headEnd/>
              <a:tailEnd/>
            </a:ln>
          </p:spPr>
        </p:pic>
        <p:pic>
          <p:nvPicPr>
            <p:cNvPr id="30758" name="Picture 88" descr="pyr_2"/>
            <p:cNvPicPr>
              <a:picLocks noChangeAspect="1" noChangeArrowheads="1"/>
            </p:cNvPicPr>
            <p:nvPr/>
          </p:nvPicPr>
          <p:blipFill>
            <a:blip r:embed="rId10">
              <a:lum bright="42000" contrast="-52000"/>
            </a:blip>
            <a:srcRect/>
            <a:stretch>
              <a:fillRect/>
            </a:stretch>
          </p:blipFill>
          <p:spPr bwMode="auto">
            <a:xfrm>
              <a:off x="5214" y="2741"/>
              <a:ext cx="159" cy="157"/>
            </a:xfrm>
            <a:prstGeom prst="rect">
              <a:avLst/>
            </a:prstGeom>
            <a:noFill/>
            <a:ln w="9525">
              <a:noFill/>
              <a:miter lim="800000"/>
              <a:headEnd/>
              <a:tailEnd/>
            </a:ln>
          </p:spPr>
        </p:pic>
        <p:pic>
          <p:nvPicPr>
            <p:cNvPr id="30759" name="Picture 89" descr="pyr_3"/>
            <p:cNvPicPr>
              <a:picLocks noChangeAspect="1" noChangeArrowheads="1"/>
            </p:cNvPicPr>
            <p:nvPr/>
          </p:nvPicPr>
          <p:blipFill>
            <a:blip r:embed="rId11">
              <a:lum bright="42000" contrast="-52000"/>
            </a:blip>
            <a:srcRect/>
            <a:stretch>
              <a:fillRect/>
            </a:stretch>
          </p:blipFill>
          <p:spPr bwMode="auto">
            <a:xfrm>
              <a:off x="5240" y="2561"/>
              <a:ext cx="79" cy="79"/>
            </a:xfrm>
            <a:prstGeom prst="rect">
              <a:avLst/>
            </a:prstGeom>
            <a:noFill/>
            <a:ln w="9525">
              <a:noFill/>
              <a:miter lim="800000"/>
              <a:headEnd/>
              <a:tailEnd/>
            </a:ln>
          </p:spPr>
        </p:pic>
        <p:pic>
          <p:nvPicPr>
            <p:cNvPr id="30760" name="Picture 90" descr="pyr_4"/>
            <p:cNvPicPr>
              <a:picLocks noChangeAspect="1" noChangeArrowheads="1"/>
            </p:cNvPicPr>
            <p:nvPr/>
          </p:nvPicPr>
          <p:blipFill>
            <a:blip r:embed="rId12">
              <a:lum bright="42000" contrast="-52000"/>
            </a:blip>
            <a:srcRect/>
            <a:stretch>
              <a:fillRect/>
            </a:stretch>
          </p:blipFill>
          <p:spPr bwMode="auto">
            <a:xfrm rot="5400000">
              <a:off x="5258" y="2427"/>
              <a:ext cx="40" cy="39"/>
            </a:xfrm>
            <a:prstGeom prst="rect">
              <a:avLst/>
            </a:prstGeom>
            <a:noFill/>
            <a:ln w="9525">
              <a:noFill/>
              <a:miter lim="800000"/>
              <a:headEnd/>
              <a:tailEnd/>
            </a:ln>
          </p:spPr>
        </p:pic>
        <p:pic>
          <p:nvPicPr>
            <p:cNvPr id="30761" name="Picture 91" descr="pyr_5"/>
            <p:cNvPicPr>
              <a:picLocks noChangeAspect="1" noChangeArrowheads="1"/>
            </p:cNvPicPr>
            <p:nvPr/>
          </p:nvPicPr>
          <p:blipFill>
            <a:blip r:embed="rId13">
              <a:lum bright="42000" contrast="-52000"/>
            </a:blip>
            <a:srcRect/>
            <a:stretch>
              <a:fillRect/>
            </a:stretch>
          </p:blipFill>
          <p:spPr bwMode="auto">
            <a:xfrm>
              <a:off x="5267" y="2269"/>
              <a:ext cx="20" cy="20"/>
            </a:xfrm>
            <a:prstGeom prst="rect">
              <a:avLst/>
            </a:prstGeom>
            <a:noFill/>
            <a:ln w="9525">
              <a:noFill/>
              <a:miter lim="800000"/>
              <a:headEnd/>
              <a:tailEnd/>
            </a:ln>
          </p:spPr>
        </p:pic>
      </p:grpSp>
      <p:sp>
        <p:nvSpPr>
          <p:cNvPr id="16476" name="Text Box 92"/>
          <p:cNvSpPr txBox="1">
            <a:spLocks noChangeArrowheads="1"/>
          </p:cNvSpPr>
          <p:nvPr/>
        </p:nvSpPr>
        <p:spPr bwMode="blackGray">
          <a:xfrm>
            <a:off x="1098550" y="6186488"/>
            <a:ext cx="581025" cy="519112"/>
          </a:xfrm>
          <a:prstGeom prst="rect">
            <a:avLst/>
          </a:prstGeom>
          <a:noFill/>
          <a:ln w="19050" algn="ctr">
            <a:noFill/>
            <a:miter lim="800000"/>
            <a:headEnd/>
            <a:tailEnd/>
          </a:ln>
        </p:spPr>
        <p:txBody>
          <a:bodyPr wrap="none">
            <a:spAutoFit/>
          </a:bodyPr>
          <a:lstStyle/>
          <a:p>
            <a:pPr eaLnBrk="0" hangingPunct="0"/>
            <a:r>
              <a:rPr lang="en-US" sz="2800"/>
              <a:t>l-1</a:t>
            </a:r>
          </a:p>
        </p:txBody>
      </p:sp>
      <p:sp>
        <p:nvSpPr>
          <p:cNvPr id="16479" name="Rectangle 95"/>
          <p:cNvSpPr>
            <a:spLocks noChangeArrowheads="1"/>
          </p:cNvSpPr>
          <p:nvPr/>
        </p:nvSpPr>
        <p:spPr bwMode="auto">
          <a:xfrm>
            <a:off x="7699375" y="4800600"/>
            <a:ext cx="76200" cy="76200"/>
          </a:xfrm>
          <a:prstGeom prst="rect">
            <a:avLst/>
          </a:prstGeom>
          <a:noFill/>
          <a:ln w="28575" algn="ctr">
            <a:solidFill>
              <a:srgbClr val="0000FF"/>
            </a:solidFill>
            <a:miter lim="800000"/>
            <a:headEnd/>
            <a:tailEnd/>
          </a:ln>
        </p:spPr>
        <p:txBody>
          <a:bodyPr wrap="none" anchor="ctr"/>
          <a:lstStyle/>
          <a:p>
            <a:endParaRPr lang="en-US"/>
          </a:p>
        </p:txBody>
      </p:sp>
      <p:grpSp>
        <p:nvGrpSpPr>
          <p:cNvPr id="13" name="Group 110"/>
          <p:cNvGrpSpPr>
            <a:grpSpLocks/>
          </p:cNvGrpSpPr>
          <p:nvPr/>
        </p:nvGrpSpPr>
        <p:grpSpPr bwMode="auto">
          <a:xfrm>
            <a:off x="7556500" y="5734050"/>
            <a:ext cx="152400" cy="152400"/>
            <a:chOff x="4760" y="3612"/>
            <a:chExt cx="96" cy="96"/>
          </a:xfrm>
        </p:grpSpPr>
        <p:sp>
          <p:nvSpPr>
            <p:cNvPr id="30751" name="Rectangle 96"/>
            <p:cNvSpPr>
              <a:spLocks noChangeArrowheads="1"/>
            </p:cNvSpPr>
            <p:nvPr/>
          </p:nvSpPr>
          <p:spPr bwMode="auto">
            <a:xfrm>
              <a:off x="4760" y="3612"/>
              <a:ext cx="48" cy="48"/>
            </a:xfrm>
            <a:prstGeom prst="rect">
              <a:avLst/>
            </a:prstGeom>
            <a:noFill/>
            <a:ln w="28575" algn="ctr">
              <a:solidFill>
                <a:srgbClr val="0000FF"/>
              </a:solidFill>
              <a:miter lim="800000"/>
              <a:headEnd/>
              <a:tailEnd/>
            </a:ln>
          </p:spPr>
          <p:txBody>
            <a:bodyPr wrap="none" anchor="ctr"/>
            <a:lstStyle/>
            <a:p>
              <a:endParaRPr lang="en-US"/>
            </a:p>
          </p:txBody>
        </p:sp>
        <p:sp>
          <p:nvSpPr>
            <p:cNvPr id="30752" name="Rectangle 97"/>
            <p:cNvSpPr>
              <a:spLocks noChangeArrowheads="1"/>
            </p:cNvSpPr>
            <p:nvPr/>
          </p:nvSpPr>
          <p:spPr bwMode="auto">
            <a:xfrm>
              <a:off x="4808" y="3612"/>
              <a:ext cx="48" cy="48"/>
            </a:xfrm>
            <a:prstGeom prst="rect">
              <a:avLst/>
            </a:prstGeom>
            <a:noFill/>
            <a:ln w="28575" algn="ctr">
              <a:solidFill>
                <a:srgbClr val="0000FF"/>
              </a:solidFill>
              <a:miter lim="800000"/>
              <a:headEnd/>
              <a:tailEnd/>
            </a:ln>
          </p:spPr>
          <p:txBody>
            <a:bodyPr wrap="none" anchor="ctr"/>
            <a:lstStyle/>
            <a:p>
              <a:endParaRPr lang="en-US"/>
            </a:p>
          </p:txBody>
        </p:sp>
        <p:sp>
          <p:nvSpPr>
            <p:cNvPr id="30753" name="Rectangle 98"/>
            <p:cNvSpPr>
              <a:spLocks noChangeArrowheads="1"/>
            </p:cNvSpPr>
            <p:nvPr/>
          </p:nvSpPr>
          <p:spPr bwMode="auto">
            <a:xfrm>
              <a:off x="4808" y="3660"/>
              <a:ext cx="48" cy="48"/>
            </a:xfrm>
            <a:prstGeom prst="rect">
              <a:avLst/>
            </a:prstGeom>
            <a:noFill/>
            <a:ln w="28575" algn="ctr">
              <a:solidFill>
                <a:srgbClr val="0000FF"/>
              </a:solidFill>
              <a:miter lim="800000"/>
              <a:headEnd/>
              <a:tailEnd/>
            </a:ln>
          </p:spPr>
          <p:txBody>
            <a:bodyPr wrap="none" anchor="ctr"/>
            <a:lstStyle/>
            <a:p>
              <a:endParaRPr lang="en-US"/>
            </a:p>
          </p:txBody>
        </p:sp>
        <p:sp>
          <p:nvSpPr>
            <p:cNvPr id="30754" name="Rectangle 99"/>
            <p:cNvSpPr>
              <a:spLocks noChangeArrowheads="1"/>
            </p:cNvSpPr>
            <p:nvPr/>
          </p:nvSpPr>
          <p:spPr bwMode="auto">
            <a:xfrm>
              <a:off x="4760" y="3660"/>
              <a:ext cx="48" cy="48"/>
            </a:xfrm>
            <a:prstGeom prst="rect">
              <a:avLst/>
            </a:prstGeom>
            <a:noFill/>
            <a:ln w="28575" algn="ctr">
              <a:solidFill>
                <a:srgbClr val="0000FF"/>
              </a:solidFill>
              <a:miter lim="800000"/>
              <a:headEnd/>
              <a:tailEnd/>
            </a:ln>
          </p:spPr>
          <p:txBody>
            <a:bodyPr wrap="none" anchor="ctr"/>
            <a:lstStyle/>
            <a:p>
              <a:endParaRPr lang="en-US"/>
            </a:p>
          </p:txBody>
        </p:sp>
      </p:grpSp>
      <p:sp>
        <p:nvSpPr>
          <p:cNvPr id="16484" name="Line 100"/>
          <p:cNvSpPr>
            <a:spLocks noChangeShapeType="1"/>
          </p:cNvSpPr>
          <p:nvPr/>
        </p:nvSpPr>
        <p:spPr bwMode="auto">
          <a:xfrm flipH="1">
            <a:off x="7613650" y="4953000"/>
            <a:ext cx="85725" cy="704850"/>
          </a:xfrm>
          <a:prstGeom prst="line">
            <a:avLst/>
          </a:prstGeom>
          <a:noFill/>
          <a:ln w="19050">
            <a:solidFill>
              <a:srgbClr val="0000FF"/>
            </a:solidFill>
            <a:round/>
            <a:headEnd/>
            <a:tailEnd type="triangle" w="med" len="med"/>
          </a:ln>
        </p:spPr>
        <p:txBody>
          <a:bodyPr wrap="none" anchor="ctr"/>
          <a:lstStyle/>
          <a:p>
            <a:endParaRPr lang="fr-FR"/>
          </a:p>
        </p:txBody>
      </p:sp>
      <p:sp>
        <p:nvSpPr>
          <p:cNvPr id="30740" name="Rectangle 109"/>
          <p:cNvSpPr>
            <a:spLocks noChangeArrowheads="1"/>
          </p:cNvSpPr>
          <p:nvPr/>
        </p:nvSpPr>
        <p:spPr bwMode="auto">
          <a:xfrm>
            <a:off x="381000" y="1609725"/>
            <a:ext cx="8305800" cy="685800"/>
          </a:xfrm>
          <a:prstGeom prst="rect">
            <a:avLst/>
          </a:prstGeom>
          <a:noFill/>
          <a:ln w="9525">
            <a:solidFill>
              <a:schemeClr val="tx1"/>
            </a:solidFill>
            <a:miter lim="800000"/>
            <a:headEnd/>
            <a:tailEnd/>
          </a:ln>
        </p:spPr>
        <p:txBody>
          <a:bodyPr wrap="none" anchor="ctr"/>
          <a:lstStyle/>
          <a:p>
            <a:endParaRPr lang="en-US"/>
          </a:p>
        </p:txBody>
      </p:sp>
      <p:grpSp>
        <p:nvGrpSpPr>
          <p:cNvPr id="14" name="Groupe 92"/>
          <p:cNvGrpSpPr>
            <a:grpSpLocks/>
          </p:cNvGrpSpPr>
          <p:nvPr/>
        </p:nvGrpSpPr>
        <p:grpSpPr bwMode="auto">
          <a:xfrm>
            <a:off x="2403475" y="3733800"/>
            <a:ext cx="1457325" cy="914400"/>
            <a:chOff x="2403456" y="3733800"/>
            <a:chExt cx="1457276" cy="914400"/>
          </a:xfrm>
        </p:grpSpPr>
        <p:sp>
          <p:nvSpPr>
            <p:cNvPr id="30742" name="Rectangle 10"/>
            <p:cNvSpPr>
              <a:spLocks noChangeArrowheads="1"/>
            </p:cNvSpPr>
            <p:nvPr/>
          </p:nvSpPr>
          <p:spPr bwMode="auto">
            <a:xfrm>
              <a:off x="2908300" y="3733800"/>
              <a:ext cx="457200" cy="457200"/>
            </a:xfrm>
            <a:prstGeom prst="rect">
              <a:avLst/>
            </a:prstGeom>
            <a:noFill/>
            <a:ln w="9525" algn="ctr">
              <a:solidFill>
                <a:srgbClr val="0000FF"/>
              </a:solidFill>
              <a:miter lim="800000"/>
              <a:headEnd/>
              <a:tailEnd/>
            </a:ln>
          </p:spPr>
          <p:txBody>
            <a:bodyPr wrap="none" anchor="ctr"/>
            <a:lstStyle/>
            <a:p>
              <a:endParaRPr lang="en-US" sz="1600">
                <a:solidFill>
                  <a:srgbClr val="0000FF"/>
                </a:solidFill>
                <a:latin typeface="Arial Narrow" pitchFamily="34" charset="0"/>
              </a:endParaRPr>
            </a:p>
          </p:txBody>
        </p:sp>
        <p:sp>
          <p:nvSpPr>
            <p:cNvPr id="30743" name="Rectangle 23"/>
            <p:cNvSpPr>
              <a:spLocks noChangeArrowheads="1"/>
            </p:cNvSpPr>
            <p:nvPr/>
          </p:nvSpPr>
          <p:spPr bwMode="auto">
            <a:xfrm>
              <a:off x="3365500" y="3733800"/>
              <a:ext cx="457200" cy="457200"/>
            </a:xfrm>
            <a:prstGeom prst="rect">
              <a:avLst/>
            </a:prstGeom>
            <a:noFill/>
            <a:ln w="9525" algn="ctr">
              <a:solidFill>
                <a:srgbClr val="0000FF"/>
              </a:solidFill>
              <a:miter lim="800000"/>
              <a:headEnd/>
              <a:tailEnd/>
            </a:ln>
          </p:spPr>
          <p:txBody>
            <a:bodyPr wrap="none" anchor="ctr"/>
            <a:lstStyle/>
            <a:p>
              <a:endParaRPr lang="en-US" sz="1600">
                <a:solidFill>
                  <a:srgbClr val="0000FF"/>
                </a:solidFill>
                <a:latin typeface="Arial Narrow" pitchFamily="34" charset="0"/>
              </a:endParaRPr>
            </a:p>
          </p:txBody>
        </p:sp>
        <p:sp>
          <p:nvSpPr>
            <p:cNvPr id="30744" name="Rectangle 24"/>
            <p:cNvSpPr>
              <a:spLocks noChangeArrowheads="1"/>
            </p:cNvSpPr>
            <p:nvPr/>
          </p:nvSpPr>
          <p:spPr bwMode="auto">
            <a:xfrm>
              <a:off x="2908300" y="4191000"/>
              <a:ext cx="457200" cy="457200"/>
            </a:xfrm>
            <a:prstGeom prst="rect">
              <a:avLst/>
            </a:prstGeom>
            <a:noFill/>
            <a:ln w="9525" algn="ctr">
              <a:solidFill>
                <a:srgbClr val="0000FF"/>
              </a:solidFill>
              <a:miter lim="800000"/>
              <a:headEnd/>
              <a:tailEnd/>
            </a:ln>
          </p:spPr>
          <p:txBody>
            <a:bodyPr wrap="none" anchor="ctr"/>
            <a:lstStyle/>
            <a:p>
              <a:endParaRPr lang="en-US" sz="1600">
                <a:solidFill>
                  <a:srgbClr val="0000FF"/>
                </a:solidFill>
                <a:latin typeface="Arial Narrow" pitchFamily="34" charset="0"/>
              </a:endParaRPr>
            </a:p>
          </p:txBody>
        </p:sp>
        <p:sp>
          <p:nvSpPr>
            <p:cNvPr id="30745" name="Rectangle 25"/>
            <p:cNvSpPr>
              <a:spLocks noChangeArrowheads="1"/>
            </p:cNvSpPr>
            <p:nvPr/>
          </p:nvSpPr>
          <p:spPr bwMode="auto">
            <a:xfrm>
              <a:off x="3365500" y="4191000"/>
              <a:ext cx="457200" cy="457200"/>
            </a:xfrm>
            <a:prstGeom prst="rect">
              <a:avLst/>
            </a:prstGeom>
            <a:noFill/>
            <a:ln w="9525" algn="ctr">
              <a:solidFill>
                <a:srgbClr val="0000FF"/>
              </a:solidFill>
              <a:miter lim="800000"/>
              <a:headEnd/>
              <a:tailEnd/>
            </a:ln>
          </p:spPr>
          <p:txBody>
            <a:bodyPr wrap="none" anchor="ctr"/>
            <a:lstStyle/>
            <a:p>
              <a:endParaRPr lang="en-US" sz="1600">
                <a:solidFill>
                  <a:srgbClr val="0000FF"/>
                </a:solidFill>
                <a:latin typeface="Arial Narrow" pitchFamily="34" charset="0"/>
              </a:endParaRPr>
            </a:p>
          </p:txBody>
        </p:sp>
        <p:sp>
          <p:nvSpPr>
            <p:cNvPr id="30746" name="Text Box 26"/>
            <p:cNvSpPr txBox="1">
              <a:spLocks noChangeArrowheads="1"/>
            </p:cNvSpPr>
            <p:nvPr/>
          </p:nvSpPr>
          <p:spPr bwMode="auto">
            <a:xfrm>
              <a:off x="2403456" y="4000504"/>
              <a:ext cx="596875" cy="366712"/>
            </a:xfrm>
            <a:prstGeom prst="rect">
              <a:avLst/>
            </a:prstGeom>
            <a:noFill/>
            <a:ln w="9525" algn="ctr">
              <a:noFill/>
              <a:miter lim="800000"/>
              <a:headEnd/>
              <a:tailEnd/>
            </a:ln>
          </p:spPr>
          <p:txBody>
            <a:bodyPr wrap="none">
              <a:spAutoFit/>
            </a:bodyPr>
            <a:lstStyle/>
            <a:p>
              <a:r>
                <a:rPr lang="en-US">
                  <a:solidFill>
                    <a:srgbClr val="0000FF"/>
                  </a:solidFill>
                  <a:latin typeface="Arial Narrow" pitchFamily="34" charset="0"/>
                </a:rPr>
                <a:t>x2 + </a:t>
              </a:r>
            </a:p>
          </p:txBody>
        </p:sp>
        <p:sp>
          <p:nvSpPr>
            <p:cNvPr id="30747" name="ZoneTexte 88"/>
            <p:cNvSpPr txBox="1">
              <a:spLocks noChangeArrowheads="1"/>
            </p:cNvSpPr>
            <p:nvPr/>
          </p:nvSpPr>
          <p:spPr bwMode="auto">
            <a:xfrm>
              <a:off x="2830487" y="3786188"/>
              <a:ext cx="569889" cy="366712"/>
            </a:xfrm>
            <a:prstGeom prst="rect">
              <a:avLst/>
            </a:prstGeom>
            <a:noFill/>
            <a:ln w="9525">
              <a:noFill/>
              <a:miter lim="800000"/>
              <a:headEnd/>
              <a:tailEnd/>
            </a:ln>
          </p:spPr>
          <p:txBody>
            <a:bodyPr wrap="none">
              <a:spAutoFit/>
            </a:bodyPr>
            <a:lstStyle/>
            <a:p>
              <a:r>
                <a:rPr lang="en-US">
                  <a:solidFill>
                    <a:srgbClr val="0000FF"/>
                  </a:solidFill>
                  <a:latin typeface="Arial Narrow" pitchFamily="34" charset="0"/>
                </a:rPr>
                <a:t>(0,0)</a:t>
              </a:r>
              <a:endParaRPr lang="fr-FR">
                <a:solidFill>
                  <a:srgbClr val="0000FF"/>
                </a:solidFill>
                <a:latin typeface="Arial Narrow" pitchFamily="34" charset="0"/>
              </a:endParaRPr>
            </a:p>
          </p:txBody>
        </p:sp>
        <p:sp>
          <p:nvSpPr>
            <p:cNvPr id="30748" name="ZoneTexte 89"/>
            <p:cNvSpPr txBox="1">
              <a:spLocks noChangeArrowheads="1"/>
            </p:cNvSpPr>
            <p:nvPr/>
          </p:nvSpPr>
          <p:spPr bwMode="auto">
            <a:xfrm>
              <a:off x="2838424" y="4214813"/>
              <a:ext cx="569889" cy="366712"/>
            </a:xfrm>
            <a:prstGeom prst="rect">
              <a:avLst/>
            </a:prstGeom>
            <a:noFill/>
            <a:ln w="9525">
              <a:noFill/>
              <a:miter lim="800000"/>
              <a:headEnd/>
              <a:tailEnd/>
            </a:ln>
          </p:spPr>
          <p:txBody>
            <a:bodyPr wrap="none">
              <a:spAutoFit/>
            </a:bodyPr>
            <a:lstStyle/>
            <a:p>
              <a:r>
                <a:rPr lang="en-US">
                  <a:solidFill>
                    <a:srgbClr val="0000FF"/>
                  </a:solidFill>
                  <a:latin typeface="Arial Narrow" pitchFamily="34" charset="0"/>
                </a:rPr>
                <a:t>(0,1)</a:t>
              </a:r>
              <a:endParaRPr lang="fr-FR">
                <a:solidFill>
                  <a:srgbClr val="0000FF"/>
                </a:solidFill>
                <a:latin typeface="Arial Narrow" pitchFamily="34" charset="0"/>
              </a:endParaRPr>
            </a:p>
          </p:txBody>
        </p:sp>
        <p:sp>
          <p:nvSpPr>
            <p:cNvPr id="30749" name="ZoneTexte 90"/>
            <p:cNvSpPr txBox="1">
              <a:spLocks noChangeArrowheads="1"/>
            </p:cNvSpPr>
            <p:nvPr/>
          </p:nvSpPr>
          <p:spPr bwMode="auto">
            <a:xfrm>
              <a:off x="3290843" y="3786188"/>
              <a:ext cx="569889" cy="366712"/>
            </a:xfrm>
            <a:prstGeom prst="rect">
              <a:avLst/>
            </a:prstGeom>
            <a:noFill/>
            <a:ln w="9525">
              <a:noFill/>
              <a:miter lim="800000"/>
              <a:headEnd/>
              <a:tailEnd/>
            </a:ln>
          </p:spPr>
          <p:txBody>
            <a:bodyPr wrap="none">
              <a:spAutoFit/>
            </a:bodyPr>
            <a:lstStyle/>
            <a:p>
              <a:r>
                <a:rPr lang="en-US">
                  <a:solidFill>
                    <a:srgbClr val="0000FF"/>
                  </a:solidFill>
                  <a:latin typeface="Arial Narrow" pitchFamily="34" charset="0"/>
                </a:rPr>
                <a:t>(1,0)</a:t>
              </a:r>
              <a:endParaRPr lang="fr-FR">
                <a:solidFill>
                  <a:srgbClr val="0000FF"/>
                </a:solidFill>
                <a:latin typeface="Arial Narrow" pitchFamily="34" charset="0"/>
              </a:endParaRPr>
            </a:p>
          </p:txBody>
        </p:sp>
        <p:sp>
          <p:nvSpPr>
            <p:cNvPr id="30750" name="ZoneTexte 91"/>
            <p:cNvSpPr txBox="1">
              <a:spLocks noChangeArrowheads="1"/>
            </p:cNvSpPr>
            <p:nvPr/>
          </p:nvSpPr>
          <p:spPr bwMode="auto">
            <a:xfrm>
              <a:off x="3286081" y="4214813"/>
              <a:ext cx="569889" cy="366712"/>
            </a:xfrm>
            <a:prstGeom prst="rect">
              <a:avLst/>
            </a:prstGeom>
            <a:noFill/>
            <a:ln w="9525">
              <a:noFill/>
              <a:miter lim="800000"/>
              <a:headEnd/>
              <a:tailEnd/>
            </a:ln>
          </p:spPr>
          <p:txBody>
            <a:bodyPr wrap="none">
              <a:spAutoFit/>
            </a:bodyPr>
            <a:lstStyle/>
            <a:p>
              <a:r>
                <a:rPr lang="en-US">
                  <a:solidFill>
                    <a:srgbClr val="0000FF"/>
                  </a:solidFill>
                  <a:latin typeface="Arial Narrow" pitchFamily="34" charset="0"/>
                </a:rPr>
                <a:t>(1,1)</a:t>
              </a:r>
              <a:endParaRPr lang="fr-FR">
                <a:solidFill>
                  <a:srgbClr val="0000FF"/>
                </a:solidFill>
                <a:latin typeface="Arial Narrow"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47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4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4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428"/>
                                        </p:tgtEl>
                                        <p:attrNameLst>
                                          <p:attrName>style.visibility</p:attrName>
                                        </p:attrNameLst>
                                      </p:cBhvr>
                                      <p:to>
                                        <p:strVal val="visible"/>
                                      </p:to>
                                    </p:set>
                                  </p:childTnLst>
                                </p:cTn>
                              </p:par>
                              <p:par>
                                <p:cTn id="21" presetID="1" presetClass="entr" presetSubtype="0" fill="hold" grpId="0" nodeType="withEffect">
                                  <p:stCondLst>
                                    <p:cond delay="200"/>
                                  </p:stCondLst>
                                  <p:childTnLst>
                                    <p:set>
                                      <p:cBhvr>
                                        <p:cTn id="22" dur="1" fill="hold">
                                          <p:stCondLst>
                                            <p:cond delay="0"/>
                                          </p:stCondLst>
                                        </p:cTn>
                                        <p:tgtEl>
                                          <p:spTgt spid="16479"/>
                                        </p:tgtEl>
                                        <p:attrNameLst>
                                          <p:attrName>style.visibility</p:attrName>
                                        </p:attrNameLst>
                                      </p:cBhvr>
                                      <p:to>
                                        <p:strVal val="visible"/>
                                      </p:to>
                                    </p:set>
                                  </p:childTnLst>
                                </p:cTn>
                              </p:par>
                            </p:childTnLst>
                          </p:cTn>
                        </p:par>
                        <p:par>
                          <p:cTn id="23" fill="hold">
                            <p:stCondLst>
                              <p:cond delay="200"/>
                            </p:stCondLst>
                            <p:childTnLst>
                              <p:par>
                                <p:cTn id="24" presetID="1" presetClass="entr" presetSubtype="0" fill="hold" grpId="0" nodeType="afterEffect">
                                  <p:stCondLst>
                                    <p:cond delay="200"/>
                                  </p:stCondLst>
                                  <p:childTnLst>
                                    <p:set>
                                      <p:cBhvr>
                                        <p:cTn id="25" dur="1" fill="hold">
                                          <p:stCondLst>
                                            <p:cond delay="0"/>
                                          </p:stCondLst>
                                        </p:cTn>
                                        <p:tgtEl>
                                          <p:spTgt spid="16484"/>
                                        </p:tgtEl>
                                        <p:attrNameLst>
                                          <p:attrName>style.visibility</p:attrName>
                                        </p:attrNameLst>
                                      </p:cBhvr>
                                      <p:to>
                                        <p:strVal val="visible"/>
                                      </p:to>
                                    </p:set>
                                  </p:childTnLst>
                                </p:cTn>
                              </p:par>
                            </p:childTnLst>
                          </p:cTn>
                        </p:par>
                        <p:par>
                          <p:cTn id="26" fill="hold">
                            <p:stCondLst>
                              <p:cond delay="400"/>
                            </p:stCondLst>
                            <p:childTnLst>
                              <p:par>
                                <p:cTn id="27" presetID="1" presetClass="entr" presetSubtype="0" fill="hold" nodeType="afterEffect">
                                  <p:stCondLst>
                                    <p:cond delay="20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42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43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7" grpId="0" animBg="1"/>
      <p:bldP spid="16428" grpId="0" animBg="1"/>
      <p:bldP spid="16429" grpId="0" animBg="1"/>
      <p:bldP spid="16430" grpId="0" animBg="1"/>
      <p:bldP spid="16431" grpId="0" animBg="1"/>
      <p:bldP spid="16476" grpId="0"/>
      <p:bldP spid="16479" grpId="0" animBg="1"/>
      <p:bldP spid="1648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850" name="Rectangle 1026"/>
          <p:cNvSpPr>
            <a:spLocks noGrp="1" noChangeArrowheads="1"/>
          </p:cNvSpPr>
          <p:nvPr>
            <p:ph type="title"/>
          </p:nvPr>
        </p:nvSpPr>
        <p:spPr/>
        <p:txBody>
          <a:bodyPr/>
          <a:lstStyle/>
          <a:p>
            <a:r>
              <a:rPr lang="en-US" dirty="0"/>
              <a:t>Points on </a:t>
            </a:r>
            <a:r>
              <a:rPr lang="en-US" dirty="0" smtClean="0"/>
              <a:t>Surfaces  (1/4)</a:t>
            </a:r>
            <a:endParaRPr lang="en-US" dirty="0"/>
          </a:p>
        </p:txBody>
      </p:sp>
      <p:sp>
        <p:nvSpPr>
          <p:cNvPr id="846851" name="Rectangle 1027"/>
          <p:cNvSpPr>
            <a:spLocks noGrp="1" noChangeArrowheads="1"/>
          </p:cNvSpPr>
          <p:nvPr>
            <p:ph type="body" idx="1"/>
          </p:nvPr>
        </p:nvSpPr>
        <p:spPr>
          <a:xfrm>
            <a:off x="347663" y="1809750"/>
            <a:ext cx="8591550" cy="4724400"/>
          </a:xfrm>
        </p:spPr>
        <p:txBody>
          <a:bodyPr/>
          <a:lstStyle/>
          <a:p>
            <a:pPr>
              <a:buNone/>
            </a:pPr>
            <a:r>
              <a:rPr lang="en-US" sz="2800" b="1" i="1" dirty="0"/>
              <a:t>“Texture Synthesis on Surfaces”</a:t>
            </a:r>
          </a:p>
          <a:p>
            <a:pPr>
              <a:buNone/>
            </a:pPr>
            <a:r>
              <a:rPr lang="en-US" sz="2800" dirty="0"/>
              <a:t>Turk, SIGGRAPH 2001</a:t>
            </a:r>
          </a:p>
          <a:p>
            <a:endParaRPr lang="en-US" sz="2800" dirty="0"/>
          </a:p>
          <a:p>
            <a:pPr>
              <a:buNone/>
            </a:pPr>
            <a:r>
              <a:rPr lang="en-US" sz="2800" b="1" i="1" dirty="0"/>
              <a:t>“Texture Synthesis over Arbitrary Manifold Surfaces”</a:t>
            </a:r>
          </a:p>
          <a:p>
            <a:pPr>
              <a:buNone/>
            </a:pPr>
            <a:r>
              <a:rPr lang="en-US" sz="2800" dirty="0"/>
              <a:t>Wei and </a:t>
            </a:r>
            <a:r>
              <a:rPr lang="en-US" sz="2800" dirty="0" err="1"/>
              <a:t>Levoy</a:t>
            </a:r>
            <a:r>
              <a:rPr lang="en-US" sz="2800" dirty="0"/>
              <a:t>, SIGGRAPH 2001</a:t>
            </a:r>
          </a:p>
          <a:p>
            <a:endParaRPr lang="en-US" sz="2800" dirty="0"/>
          </a:p>
          <a:p>
            <a:pPr>
              <a:buNone/>
            </a:pPr>
            <a:r>
              <a:rPr lang="en-US" sz="2800" u="sng" dirty="0"/>
              <a:t>Approach</a:t>
            </a:r>
            <a:r>
              <a:rPr lang="en-US" sz="2800" dirty="0"/>
              <a:t>: treat points on surface like pixels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0"/>
            <a:ext cx="8229600" cy="1143000"/>
          </a:xfrm>
        </p:spPr>
        <p:txBody>
          <a:bodyPr/>
          <a:lstStyle/>
          <a:p>
            <a:pPr eaLnBrk="1" hangingPunct="1"/>
            <a:r>
              <a:rPr lang="en-US" smtClean="0"/>
              <a:t>Upsampling</a:t>
            </a:r>
          </a:p>
        </p:txBody>
      </p:sp>
      <p:sp>
        <p:nvSpPr>
          <p:cNvPr id="31747" name="Rectangle 3"/>
          <p:cNvSpPr>
            <a:spLocks noGrp="1" noChangeArrowheads="1"/>
          </p:cNvSpPr>
          <p:nvPr>
            <p:ph type="body" idx="1"/>
          </p:nvPr>
        </p:nvSpPr>
        <p:spPr>
          <a:xfrm>
            <a:off x="381000" y="1219200"/>
            <a:ext cx="8305800" cy="1371600"/>
          </a:xfrm>
        </p:spPr>
        <p:txBody>
          <a:bodyPr/>
          <a:lstStyle/>
          <a:p>
            <a:pPr eaLnBrk="1" hangingPunct="1"/>
            <a:r>
              <a:rPr lang="en-US" smtClean="0"/>
              <a:t>By itself, upsampling produces a tiling</a:t>
            </a:r>
          </a:p>
          <a:p>
            <a:pPr lvl="1" eaLnBrk="1" hangingPunct="1">
              <a:buFont typeface="Wingdings" pitchFamily="2" charset="2"/>
              <a:buNone/>
            </a:pPr>
            <a:endParaRPr lang="en-US" smtClean="0"/>
          </a:p>
        </p:txBody>
      </p:sp>
      <p:sp>
        <p:nvSpPr>
          <p:cNvPr id="31748" name="Text Box 25"/>
          <p:cNvSpPr txBox="1">
            <a:spLocks noChangeArrowheads="1"/>
          </p:cNvSpPr>
          <p:nvPr/>
        </p:nvSpPr>
        <p:spPr bwMode="auto">
          <a:xfrm>
            <a:off x="7391400" y="3900488"/>
            <a:ext cx="869950" cy="366712"/>
          </a:xfrm>
          <a:prstGeom prst="rect">
            <a:avLst/>
          </a:prstGeom>
          <a:noFill/>
          <a:ln w="9525" algn="ctr">
            <a:noFill/>
            <a:miter lim="800000"/>
            <a:headEnd/>
            <a:tailEnd/>
          </a:ln>
        </p:spPr>
        <p:txBody>
          <a:bodyPr wrap="none">
            <a:spAutoFit/>
          </a:bodyPr>
          <a:lstStyle/>
          <a:p>
            <a:r>
              <a:rPr lang="en-US"/>
              <a:t>Output</a:t>
            </a:r>
          </a:p>
        </p:txBody>
      </p:sp>
      <p:sp>
        <p:nvSpPr>
          <p:cNvPr id="31749" name="Text Box 26"/>
          <p:cNvSpPr txBox="1">
            <a:spLocks noChangeArrowheads="1"/>
          </p:cNvSpPr>
          <p:nvPr/>
        </p:nvSpPr>
        <p:spPr bwMode="auto">
          <a:xfrm>
            <a:off x="6705600" y="6213475"/>
            <a:ext cx="2438400" cy="366713"/>
          </a:xfrm>
          <a:prstGeom prst="rect">
            <a:avLst/>
          </a:prstGeom>
          <a:noFill/>
          <a:ln w="9525" algn="ctr">
            <a:noFill/>
            <a:miter lim="800000"/>
            <a:headEnd/>
            <a:tailEnd/>
          </a:ln>
        </p:spPr>
        <p:txBody>
          <a:bodyPr>
            <a:spAutoFit/>
          </a:bodyPr>
          <a:lstStyle/>
          <a:p>
            <a:r>
              <a:rPr lang="en-US"/>
              <a:t>Corresponding colors</a:t>
            </a:r>
          </a:p>
        </p:txBody>
      </p:sp>
      <p:grpSp>
        <p:nvGrpSpPr>
          <p:cNvPr id="2" name="Group 41"/>
          <p:cNvGrpSpPr>
            <a:grpSpLocks/>
          </p:cNvGrpSpPr>
          <p:nvPr/>
        </p:nvGrpSpPr>
        <p:grpSpPr bwMode="auto">
          <a:xfrm>
            <a:off x="596900" y="2057400"/>
            <a:ext cx="8166100" cy="1800225"/>
            <a:chOff x="376" y="1344"/>
            <a:chExt cx="5144" cy="1134"/>
          </a:xfrm>
        </p:grpSpPr>
        <p:pic>
          <p:nvPicPr>
            <p:cNvPr id="31763" name="Picture 8" descr="all_0_1"/>
            <p:cNvPicPr>
              <a:picLocks noChangeAspect="1" noChangeArrowheads="1"/>
            </p:cNvPicPr>
            <p:nvPr/>
          </p:nvPicPr>
          <p:blipFill>
            <a:blip r:embed="rId3"/>
            <a:srcRect/>
            <a:stretch>
              <a:fillRect/>
            </a:stretch>
          </p:blipFill>
          <p:spPr bwMode="auto">
            <a:xfrm>
              <a:off x="915" y="1875"/>
              <a:ext cx="70" cy="71"/>
            </a:xfrm>
            <a:prstGeom prst="rect">
              <a:avLst/>
            </a:prstGeom>
            <a:noFill/>
            <a:ln w="9525">
              <a:noFill/>
              <a:miter lim="800000"/>
              <a:headEnd/>
              <a:tailEnd/>
            </a:ln>
          </p:spPr>
        </p:pic>
        <p:pic>
          <p:nvPicPr>
            <p:cNvPr id="31764" name="Picture 10" descr="all_1_1"/>
            <p:cNvPicPr>
              <a:picLocks noChangeAspect="1" noChangeArrowheads="1"/>
            </p:cNvPicPr>
            <p:nvPr/>
          </p:nvPicPr>
          <p:blipFill>
            <a:blip r:embed="rId4"/>
            <a:srcRect/>
            <a:stretch>
              <a:fillRect/>
            </a:stretch>
          </p:blipFill>
          <p:spPr bwMode="auto">
            <a:xfrm>
              <a:off x="1552" y="1840"/>
              <a:ext cx="142" cy="142"/>
            </a:xfrm>
            <a:prstGeom prst="rect">
              <a:avLst/>
            </a:prstGeom>
            <a:noFill/>
            <a:ln w="9525">
              <a:noFill/>
              <a:miter lim="800000"/>
              <a:headEnd/>
              <a:tailEnd/>
            </a:ln>
          </p:spPr>
        </p:pic>
        <p:pic>
          <p:nvPicPr>
            <p:cNvPr id="31765" name="Picture 12" descr="all_2_1"/>
            <p:cNvPicPr>
              <a:picLocks noChangeAspect="1" noChangeArrowheads="1"/>
            </p:cNvPicPr>
            <p:nvPr/>
          </p:nvPicPr>
          <p:blipFill>
            <a:blip r:embed="rId5"/>
            <a:srcRect/>
            <a:stretch>
              <a:fillRect/>
            </a:stretch>
          </p:blipFill>
          <p:spPr bwMode="auto">
            <a:xfrm>
              <a:off x="2332" y="1769"/>
              <a:ext cx="283" cy="284"/>
            </a:xfrm>
            <a:prstGeom prst="rect">
              <a:avLst/>
            </a:prstGeom>
            <a:noFill/>
            <a:ln w="9525">
              <a:noFill/>
              <a:miter lim="800000"/>
              <a:headEnd/>
              <a:tailEnd/>
            </a:ln>
          </p:spPr>
        </p:pic>
        <p:pic>
          <p:nvPicPr>
            <p:cNvPr id="31766" name="Picture 14" descr="all_3_1"/>
            <p:cNvPicPr>
              <a:picLocks noChangeAspect="1" noChangeArrowheads="1"/>
            </p:cNvPicPr>
            <p:nvPr/>
          </p:nvPicPr>
          <p:blipFill>
            <a:blip r:embed="rId6"/>
            <a:srcRect/>
            <a:stretch>
              <a:fillRect/>
            </a:stretch>
          </p:blipFill>
          <p:spPr bwMode="auto">
            <a:xfrm>
              <a:off x="3182" y="1627"/>
              <a:ext cx="567" cy="567"/>
            </a:xfrm>
            <a:prstGeom prst="rect">
              <a:avLst/>
            </a:prstGeom>
            <a:noFill/>
            <a:ln w="9525">
              <a:noFill/>
              <a:miter lim="800000"/>
              <a:headEnd/>
              <a:tailEnd/>
            </a:ln>
          </p:spPr>
        </p:pic>
        <p:pic>
          <p:nvPicPr>
            <p:cNvPr id="31767" name="Picture 16" descr="all_4_1"/>
            <p:cNvPicPr>
              <a:picLocks noChangeAspect="1" noChangeArrowheads="1"/>
            </p:cNvPicPr>
            <p:nvPr/>
          </p:nvPicPr>
          <p:blipFill>
            <a:blip r:embed="rId7"/>
            <a:srcRect/>
            <a:stretch>
              <a:fillRect/>
            </a:stretch>
          </p:blipFill>
          <p:spPr bwMode="auto">
            <a:xfrm>
              <a:off x="4386" y="1344"/>
              <a:ext cx="1134" cy="1134"/>
            </a:xfrm>
            <a:prstGeom prst="rect">
              <a:avLst/>
            </a:prstGeom>
            <a:noFill/>
            <a:ln w="9525">
              <a:noFill/>
              <a:miter lim="800000"/>
              <a:headEnd/>
              <a:tailEnd/>
            </a:ln>
          </p:spPr>
        </p:pic>
        <p:sp>
          <p:nvSpPr>
            <p:cNvPr id="31768" name="Line 17"/>
            <p:cNvSpPr>
              <a:spLocks noChangeShapeType="1"/>
            </p:cNvSpPr>
            <p:nvPr/>
          </p:nvSpPr>
          <p:spPr bwMode="auto">
            <a:xfrm>
              <a:off x="1086" y="1911"/>
              <a:ext cx="354" cy="0"/>
            </a:xfrm>
            <a:prstGeom prst="line">
              <a:avLst/>
            </a:prstGeom>
            <a:noFill/>
            <a:ln w="9525">
              <a:solidFill>
                <a:schemeClr val="tx1"/>
              </a:solidFill>
              <a:round/>
              <a:headEnd/>
              <a:tailEnd type="triangle" w="med" len="med"/>
            </a:ln>
          </p:spPr>
          <p:txBody>
            <a:bodyPr wrap="none" anchor="ctr"/>
            <a:lstStyle/>
            <a:p>
              <a:endParaRPr lang="fr-FR"/>
            </a:p>
          </p:txBody>
        </p:sp>
        <p:sp>
          <p:nvSpPr>
            <p:cNvPr id="31769" name="Line 18"/>
            <p:cNvSpPr>
              <a:spLocks noChangeShapeType="1"/>
            </p:cNvSpPr>
            <p:nvPr/>
          </p:nvSpPr>
          <p:spPr bwMode="auto">
            <a:xfrm>
              <a:off x="1836" y="1911"/>
              <a:ext cx="354" cy="0"/>
            </a:xfrm>
            <a:prstGeom prst="line">
              <a:avLst/>
            </a:prstGeom>
            <a:noFill/>
            <a:ln w="9525">
              <a:solidFill>
                <a:schemeClr val="tx1"/>
              </a:solidFill>
              <a:round/>
              <a:headEnd/>
              <a:tailEnd type="triangle" w="med" len="med"/>
            </a:ln>
          </p:spPr>
          <p:txBody>
            <a:bodyPr wrap="none" anchor="ctr"/>
            <a:lstStyle/>
            <a:p>
              <a:endParaRPr lang="fr-FR"/>
            </a:p>
          </p:txBody>
        </p:sp>
        <p:sp>
          <p:nvSpPr>
            <p:cNvPr id="31770" name="Line 19"/>
            <p:cNvSpPr>
              <a:spLocks noChangeShapeType="1"/>
            </p:cNvSpPr>
            <p:nvPr/>
          </p:nvSpPr>
          <p:spPr bwMode="auto">
            <a:xfrm>
              <a:off x="2708" y="1911"/>
              <a:ext cx="354" cy="0"/>
            </a:xfrm>
            <a:prstGeom prst="line">
              <a:avLst/>
            </a:prstGeom>
            <a:noFill/>
            <a:ln w="9525">
              <a:solidFill>
                <a:schemeClr val="tx1"/>
              </a:solidFill>
              <a:round/>
              <a:headEnd/>
              <a:tailEnd type="triangle" w="med" len="med"/>
            </a:ln>
          </p:spPr>
          <p:txBody>
            <a:bodyPr wrap="none" anchor="ctr"/>
            <a:lstStyle/>
            <a:p>
              <a:endParaRPr lang="fr-FR"/>
            </a:p>
          </p:txBody>
        </p:sp>
        <p:sp>
          <p:nvSpPr>
            <p:cNvPr id="31771" name="Line 20"/>
            <p:cNvSpPr>
              <a:spLocks noChangeShapeType="1"/>
            </p:cNvSpPr>
            <p:nvPr/>
          </p:nvSpPr>
          <p:spPr bwMode="auto">
            <a:xfrm>
              <a:off x="3890" y="1911"/>
              <a:ext cx="355" cy="0"/>
            </a:xfrm>
            <a:prstGeom prst="line">
              <a:avLst/>
            </a:prstGeom>
            <a:noFill/>
            <a:ln w="9525">
              <a:solidFill>
                <a:schemeClr val="tx1"/>
              </a:solidFill>
              <a:round/>
              <a:headEnd/>
              <a:tailEnd type="triangle" w="med" len="med"/>
            </a:ln>
          </p:spPr>
          <p:txBody>
            <a:bodyPr wrap="none" anchor="ctr"/>
            <a:lstStyle/>
            <a:p>
              <a:endParaRPr lang="fr-FR"/>
            </a:p>
          </p:txBody>
        </p:sp>
        <p:sp>
          <p:nvSpPr>
            <p:cNvPr id="31772" name="Line 27"/>
            <p:cNvSpPr>
              <a:spLocks noChangeShapeType="1"/>
            </p:cNvSpPr>
            <p:nvPr/>
          </p:nvSpPr>
          <p:spPr bwMode="auto">
            <a:xfrm>
              <a:off x="470" y="1911"/>
              <a:ext cx="355" cy="0"/>
            </a:xfrm>
            <a:prstGeom prst="line">
              <a:avLst/>
            </a:prstGeom>
            <a:noFill/>
            <a:ln w="9525">
              <a:solidFill>
                <a:schemeClr val="tx1"/>
              </a:solidFill>
              <a:round/>
              <a:headEnd/>
              <a:tailEnd type="triangle" w="med" len="med"/>
            </a:ln>
          </p:spPr>
          <p:txBody>
            <a:bodyPr wrap="none" anchor="ctr"/>
            <a:lstStyle/>
            <a:p>
              <a:endParaRPr lang="fr-FR"/>
            </a:p>
          </p:txBody>
        </p:sp>
        <p:sp>
          <p:nvSpPr>
            <p:cNvPr id="31773" name="Rectangle 28"/>
            <p:cNvSpPr>
              <a:spLocks noChangeArrowheads="1"/>
            </p:cNvSpPr>
            <p:nvPr/>
          </p:nvSpPr>
          <p:spPr bwMode="auto">
            <a:xfrm>
              <a:off x="376" y="1893"/>
              <a:ext cx="34" cy="34"/>
            </a:xfrm>
            <a:prstGeom prst="rect">
              <a:avLst/>
            </a:prstGeom>
            <a:solidFill>
              <a:schemeClr val="tx1"/>
            </a:solidFill>
            <a:ln w="9525" algn="ctr">
              <a:solidFill>
                <a:schemeClr val="tx1"/>
              </a:solidFill>
              <a:miter lim="800000"/>
              <a:headEnd/>
              <a:tailEnd/>
            </a:ln>
          </p:spPr>
          <p:txBody>
            <a:bodyPr wrap="none" anchor="ctr"/>
            <a:lstStyle/>
            <a:p>
              <a:endParaRPr lang="fr-FR"/>
            </a:p>
          </p:txBody>
        </p:sp>
      </p:grpSp>
      <p:grpSp>
        <p:nvGrpSpPr>
          <p:cNvPr id="3" name="Group 42"/>
          <p:cNvGrpSpPr>
            <a:grpSpLocks/>
          </p:cNvGrpSpPr>
          <p:nvPr/>
        </p:nvGrpSpPr>
        <p:grpSpPr bwMode="auto">
          <a:xfrm>
            <a:off x="533400" y="4360863"/>
            <a:ext cx="8229600" cy="1800225"/>
            <a:chOff x="336" y="2690"/>
            <a:chExt cx="5184" cy="1134"/>
          </a:xfrm>
        </p:grpSpPr>
        <p:pic>
          <p:nvPicPr>
            <p:cNvPr id="31752" name="Picture 7" descr="all_0_0"/>
            <p:cNvPicPr>
              <a:picLocks noChangeAspect="1" noChangeArrowheads="1"/>
            </p:cNvPicPr>
            <p:nvPr/>
          </p:nvPicPr>
          <p:blipFill>
            <a:blip r:embed="rId8"/>
            <a:srcRect/>
            <a:stretch>
              <a:fillRect/>
            </a:stretch>
          </p:blipFill>
          <p:spPr bwMode="auto">
            <a:xfrm>
              <a:off x="915" y="3222"/>
              <a:ext cx="70" cy="71"/>
            </a:xfrm>
            <a:prstGeom prst="rect">
              <a:avLst/>
            </a:prstGeom>
            <a:noFill/>
            <a:ln w="9525">
              <a:noFill/>
              <a:miter lim="800000"/>
              <a:headEnd/>
              <a:tailEnd/>
            </a:ln>
          </p:spPr>
        </p:pic>
        <p:pic>
          <p:nvPicPr>
            <p:cNvPr id="31753" name="Picture 9" descr="all_1_0"/>
            <p:cNvPicPr>
              <a:picLocks noChangeAspect="1" noChangeArrowheads="1"/>
            </p:cNvPicPr>
            <p:nvPr/>
          </p:nvPicPr>
          <p:blipFill>
            <a:blip r:embed="rId9"/>
            <a:srcRect/>
            <a:stretch>
              <a:fillRect/>
            </a:stretch>
          </p:blipFill>
          <p:spPr bwMode="auto">
            <a:xfrm>
              <a:off x="1623" y="3186"/>
              <a:ext cx="142" cy="142"/>
            </a:xfrm>
            <a:prstGeom prst="rect">
              <a:avLst/>
            </a:prstGeom>
            <a:noFill/>
            <a:ln w="9525">
              <a:noFill/>
              <a:miter lim="800000"/>
              <a:headEnd/>
              <a:tailEnd/>
            </a:ln>
          </p:spPr>
        </p:pic>
        <p:pic>
          <p:nvPicPr>
            <p:cNvPr id="31754" name="Picture 11" descr="all_2_0"/>
            <p:cNvPicPr>
              <a:picLocks noChangeAspect="1" noChangeArrowheads="1"/>
            </p:cNvPicPr>
            <p:nvPr/>
          </p:nvPicPr>
          <p:blipFill>
            <a:blip r:embed="rId10"/>
            <a:srcRect/>
            <a:stretch>
              <a:fillRect/>
            </a:stretch>
          </p:blipFill>
          <p:spPr bwMode="auto">
            <a:xfrm>
              <a:off x="2332" y="3115"/>
              <a:ext cx="283" cy="284"/>
            </a:xfrm>
            <a:prstGeom prst="rect">
              <a:avLst/>
            </a:prstGeom>
            <a:noFill/>
            <a:ln w="9525">
              <a:noFill/>
              <a:miter lim="800000"/>
              <a:headEnd/>
              <a:tailEnd/>
            </a:ln>
          </p:spPr>
        </p:pic>
        <p:pic>
          <p:nvPicPr>
            <p:cNvPr id="31755" name="Picture 13" descr="all_3_0"/>
            <p:cNvPicPr>
              <a:picLocks noChangeAspect="1" noChangeArrowheads="1"/>
            </p:cNvPicPr>
            <p:nvPr/>
          </p:nvPicPr>
          <p:blipFill>
            <a:blip r:embed="rId11"/>
            <a:srcRect/>
            <a:stretch>
              <a:fillRect/>
            </a:stretch>
          </p:blipFill>
          <p:spPr bwMode="auto">
            <a:xfrm>
              <a:off x="3182" y="2974"/>
              <a:ext cx="567" cy="567"/>
            </a:xfrm>
            <a:prstGeom prst="rect">
              <a:avLst/>
            </a:prstGeom>
            <a:noFill/>
            <a:ln w="9525">
              <a:noFill/>
              <a:miter lim="800000"/>
              <a:headEnd/>
              <a:tailEnd/>
            </a:ln>
          </p:spPr>
        </p:pic>
        <p:pic>
          <p:nvPicPr>
            <p:cNvPr id="31756" name="Picture 15" descr="all_4_0"/>
            <p:cNvPicPr>
              <a:picLocks noChangeAspect="1" noChangeArrowheads="1"/>
            </p:cNvPicPr>
            <p:nvPr/>
          </p:nvPicPr>
          <p:blipFill>
            <a:blip r:embed="rId12"/>
            <a:srcRect/>
            <a:stretch>
              <a:fillRect/>
            </a:stretch>
          </p:blipFill>
          <p:spPr bwMode="auto">
            <a:xfrm>
              <a:off x="4386" y="2690"/>
              <a:ext cx="1134" cy="1134"/>
            </a:xfrm>
            <a:prstGeom prst="rect">
              <a:avLst/>
            </a:prstGeom>
            <a:noFill/>
            <a:ln w="9525">
              <a:noFill/>
              <a:miter lim="800000"/>
              <a:headEnd/>
              <a:tailEnd/>
            </a:ln>
          </p:spPr>
        </p:pic>
        <p:sp>
          <p:nvSpPr>
            <p:cNvPr id="31757" name="Line 21"/>
            <p:cNvSpPr>
              <a:spLocks noChangeShapeType="1"/>
            </p:cNvSpPr>
            <p:nvPr/>
          </p:nvSpPr>
          <p:spPr bwMode="auto">
            <a:xfrm>
              <a:off x="1086" y="3257"/>
              <a:ext cx="354" cy="0"/>
            </a:xfrm>
            <a:prstGeom prst="line">
              <a:avLst/>
            </a:prstGeom>
            <a:noFill/>
            <a:ln w="9525">
              <a:solidFill>
                <a:schemeClr val="tx1"/>
              </a:solidFill>
              <a:round/>
              <a:headEnd/>
              <a:tailEnd type="triangle" w="med" len="med"/>
            </a:ln>
          </p:spPr>
          <p:txBody>
            <a:bodyPr wrap="none" anchor="ctr"/>
            <a:lstStyle/>
            <a:p>
              <a:endParaRPr lang="fr-FR"/>
            </a:p>
          </p:txBody>
        </p:sp>
        <p:sp>
          <p:nvSpPr>
            <p:cNvPr id="31758" name="Line 22"/>
            <p:cNvSpPr>
              <a:spLocks noChangeShapeType="1"/>
            </p:cNvSpPr>
            <p:nvPr/>
          </p:nvSpPr>
          <p:spPr bwMode="auto">
            <a:xfrm>
              <a:off x="1836" y="3257"/>
              <a:ext cx="354" cy="0"/>
            </a:xfrm>
            <a:prstGeom prst="line">
              <a:avLst/>
            </a:prstGeom>
            <a:noFill/>
            <a:ln w="9525">
              <a:solidFill>
                <a:schemeClr val="tx1"/>
              </a:solidFill>
              <a:round/>
              <a:headEnd/>
              <a:tailEnd type="triangle" w="med" len="med"/>
            </a:ln>
          </p:spPr>
          <p:txBody>
            <a:bodyPr wrap="none" anchor="ctr"/>
            <a:lstStyle/>
            <a:p>
              <a:endParaRPr lang="fr-FR"/>
            </a:p>
          </p:txBody>
        </p:sp>
        <p:sp>
          <p:nvSpPr>
            <p:cNvPr id="31759" name="Line 23"/>
            <p:cNvSpPr>
              <a:spLocks noChangeShapeType="1"/>
            </p:cNvSpPr>
            <p:nvPr/>
          </p:nvSpPr>
          <p:spPr bwMode="auto">
            <a:xfrm>
              <a:off x="2708" y="3257"/>
              <a:ext cx="354" cy="0"/>
            </a:xfrm>
            <a:prstGeom prst="line">
              <a:avLst/>
            </a:prstGeom>
            <a:noFill/>
            <a:ln w="9525">
              <a:solidFill>
                <a:schemeClr val="tx1"/>
              </a:solidFill>
              <a:round/>
              <a:headEnd/>
              <a:tailEnd type="triangle" w="med" len="med"/>
            </a:ln>
          </p:spPr>
          <p:txBody>
            <a:bodyPr wrap="none" anchor="ctr"/>
            <a:lstStyle/>
            <a:p>
              <a:endParaRPr lang="fr-FR"/>
            </a:p>
          </p:txBody>
        </p:sp>
        <p:sp>
          <p:nvSpPr>
            <p:cNvPr id="31760" name="Line 24"/>
            <p:cNvSpPr>
              <a:spLocks noChangeShapeType="1"/>
            </p:cNvSpPr>
            <p:nvPr/>
          </p:nvSpPr>
          <p:spPr bwMode="auto">
            <a:xfrm>
              <a:off x="3890" y="3257"/>
              <a:ext cx="355" cy="0"/>
            </a:xfrm>
            <a:prstGeom prst="line">
              <a:avLst/>
            </a:prstGeom>
            <a:noFill/>
            <a:ln w="9525">
              <a:solidFill>
                <a:schemeClr val="tx1"/>
              </a:solidFill>
              <a:round/>
              <a:headEnd/>
              <a:tailEnd type="triangle" w="med" len="med"/>
            </a:ln>
          </p:spPr>
          <p:txBody>
            <a:bodyPr wrap="none" anchor="ctr"/>
            <a:lstStyle/>
            <a:p>
              <a:endParaRPr lang="fr-FR"/>
            </a:p>
          </p:txBody>
        </p:sp>
        <p:sp>
          <p:nvSpPr>
            <p:cNvPr id="31761" name="Line 29"/>
            <p:cNvSpPr>
              <a:spLocks noChangeShapeType="1"/>
            </p:cNvSpPr>
            <p:nvPr/>
          </p:nvSpPr>
          <p:spPr bwMode="auto">
            <a:xfrm>
              <a:off x="451" y="3262"/>
              <a:ext cx="354" cy="0"/>
            </a:xfrm>
            <a:prstGeom prst="line">
              <a:avLst/>
            </a:prstGeom>
            <a:noFill/>
            <a:ln w="9525">
              <a:solidFill>
                <a:schemeClr val="tx1"/>
              </a:solidFill>
              <a:round/>
              <a:headEnd/>
              <a:tailEnd type="triangle" w="med" len="med"/>
            </a:ln>
          </p:spPr>
          <p:txBody>
            <a:bodyPr wrap="none" anchor="ctr"/>
            <a:lstStyle/>
            <a:p>
              <a:endParaRPr lang="fr-FR"/>
            </a:p>
          </p:txBody>
        </p:sp>
        <p:pic>
          <p:nvPicPr>
            <p:cNvPr id="31762" name="Picture 31" descr="all_0_0"/>
            <p:cNvPicPr>
              <a:picLocks noChangeAspect="1" noChangeArrowheads="1"/>
            </p:cNvPicPr>
            <p:nvPr/>
          </p:nvPicPr>
          <p:blipFill>
            <a:blip r:embed="rId8"/>
            <a:srcRect/>
            <a:stretch>
              <a:fillRect/>
            </a:stretch>
          </p:blipFill>
          <p:spPr bwMode="auto">
            <a:xfrm>
              <a:off x="336" y="3242"/>
              <a:ext cx="34" cy="34"/>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0"/>
            <a:ext cx="8229600" cy="1143000"/>
          </a:xfrm>
        </p:spPr>
        <p:txBody>
          <a:bodyPr/>
          <a:lstStyle/>
          <a:p>
            <a:pPr eaLnBrk="1" hangingPunct="1"/>
            <a:r>
              <a:rPr lang="en-US" smtClean="0"/>
              <a:t>Jitter</a:t>
            </a:r>
          </a:p>
        </p:txBody>
      </p:sp>
      <p:sp>
        <p:nvSpPr>
          <p:cNvPr id="32771" name="Rectangle 3"/>
          <p:cNvSpPr>
            <a:spLocks noGrp="1" noChangeArrowheads="1"/>
          </p:cNvSpPr>
          <p:nvPr>
            <p:ph type="body" idx="1"/>
          </p:nvPr>
        </p:nvSpPr>
        <p:spPr>
          <a:xfrm>
            <a:off x="381000" y="1676400"/>
            <a:ext cx="8763000" cy="4572000"/>
          </a:xfrm>
        </p:spPr>
        <p:txBody>
          <a:bodyPr/>
          <a:lstStyle/>
          <a:p>
            <a:pPr eaLnBrk="1" hangingPunct="1">
              <a:lnSpc>
                <a:spcPct val="90000"/>
              </a:lnSpc>
            </a:pPr>
            <a:r>
              <a:rPr lang="en-US" smtClean="0"/>
              <a:t>Goal: Create variation</a:t>
            </a:r>
          </a:p>
          <a:p>
            <a:pPr lvl="1" eaLnBrk="1" hangingPunct="1">
              <a:lnSpc>
                <a:spcPct val="90000"/>
              </a:lnSpc>
            </a:pPr>
            <a:r>
              <a:rPr lang="en-US" smtClean="0"/>
              <a:t>Deterministic</a:t>
            </a:r>
          </a:p>
          <a:p>
            <a:pPr lvl="1" eaLnBrk="1" hangingPunct="1">
              <a:lnSpc>
                <a:spcPct val="90000"/>
              </a:lnSpc>
            </a:pPr>
            <a:r>
              <a:rPr lang="en-US" smtClean="0"/>
              <a:t>Controllable</a:t>
            </a:r>
          </a:p>
          <a:p>
            <a:pPr eaLnBrk="1" hangingPunct="1">
              <a:lnSpc>
                <a:spcPct val="90000"/>
              </a:lnSpc>
            </a:pPr>
            <a:endParaRPr lang="en-US" smtClean="0"/>
          </a:p>
          <a:p>
            <a:pPr eaLnBrk="1" hangingPunct="1">
              <a:lnSpc>
                <a:spcPct val="90000"/>
              </a:lnSpc>
            </a:pPr>
            <a:r>
              <a:rPr lang="en-US" smtClean="0"/>
              <a:t>Perturb upsampled coordinates</a:t>
            </a:r>
          </a:p>
          <a:p>
            <a:pPr lvl="1" eaLnBrk="1" hangingPunct="1">
              <a:lnSpc>
                <a:spcPct val="90000"/>
              </a:lnSpc>
            </a:pPr>
            <a:r>
              <a:rPr lang="en-US" smtClean="0">
                <a:sym typeface="Wingdings" pitchFamily="2" charset="2"/>
              </a:rPr>
              <a:t>Pseudor</a:t>
            </a:r>
            <a:r>
              <a:rPr lang="en-US" smtClean="0"/>
              <a:t>andom </a:t>
            </a:r>
            <a:r>
              <a:rPr lang="en-US" i="1" smtClean="0"/>
              <a:t>offsets </a:t>
            </a:r>
            <a:r>
              <a:rPr lang="en-US" smtClean="0"/>
              <a:t>(using 2D hash)</a:t>
            </a:r>
          </a:p>
          <a:p>
            <a:pPr lvl="1" eaLnBrk="1" hangingPunct="1">
              <a:lnSpc>
                <a:spcPct val="90000"/>
              </a:lnSpc>
            </a:pPr>
            <a:r>
              <a:rPr lang="en-US" smtClean="0"/>
              <a:t>User-adjusted magnitude</a:t>
            </a:r>
          </a:p>
          <a:p>
            <a:pPr lvl="1" eaLnBrk="1" hangingPunct="1">
              <a:lnSpc>
                <a:spcPct val="90000"/>
              </a:lnSpc>
            </a:pPr>
            <a:endParaRPr lang="en-US" smtClean="0"/>
          </a:p>
          <a:p>
            <a:pPr eaLnBrk="1" hangingPunct="1">
              <a:lnSpc>
                <a:spcPct val="90000"/>
              </a:lnSpc>
            </a:pPr>
            <a:r>
              <a:rPr lang="en-US" smtClean="0"/>
              <a:t>Determines resulting appearance</a:t>
            </a:r>
          </a:p>
        </p:txBody>
      </p:sp>
      <p:grpSp>
        <p:nvGrpSpPr>
          <p:cNvPr id="2" name="Group 21"/>
          <p:cNvGrpSpPr>
            <a:grpSpLocks/>
          </p:cNvGrpSpPr>
          <p:nvPr/>
        </p:nvGrpSpPr>
        <p:grpSpPr bwMode="auto">
          <a:xfrm>
            <a:off x="6400800" y="215900"/>
            <a:ext cx="2362200" cy="1308100"/>
            <a:chOff x="2688" y="136"/>
            <a:chExt cx="1488" cy="824"/>
          </a:xfrm>
        </p:grpSpPr>
        <p:sp>
          <p:nvSpPr>
            <p:cNvPr id="32775" name="Line 13"/>
            <p:cNvSpPr>
              <a:spLocks noChangeShapeType="1"/>
            </p:cNvSpPr>
            <p:nvPr/>
          </p:nvSpPr>
          <p:spPr bwMode="blackGray">
            <a:xfrm>
              <a:off x="3168" y="336"/>
              <a:ext cx="528" cy="0"/>
            </a:xfrm>
            <a:prstGeom prst="line">
              <a:avLst/>
            </a:prstGeom>
            <a:noFill/>
            <a:ln w="19050">
              <a:solidFill>
                <a:schemeClr val="tx1"/>
              </a:solidFill>
              <a:round/>
              <a:headEnd/>
              <a:tailEnd type="triangle" w="med" len="med"/>
            </a:ln>
          </p:spPr>
          <p:txBody>
            <a:bodyPr anchor="ctr">
              <a:spAutoFit/>
            </a:bodyPr>
            <a:lstStyle/>
            <a:p>
              <a:endParaRPr lang="fr-FR"/>
            </a:p>
          </p:txBody>
        </p:sp>
        <p:sp>
          <p:nvSpPr>
            <p:cNvPr id="32776" name="Text Box 14"/>
            <p:cNvSpPr txBox="1">
              <a:spLocks noChangeArrowheads="1"/>
            </p:cNvSpPr>
            <p:nvPr/>
          </p:nvSpPr>
          <p:spPr bwMode="blackGray">
            <a:xfrm>
              <a:off x="3239" y="372"/>
              <a:ext cx="350" cy="173"/>
            </a:xfrm>
            <a:prstGeom prst="rect">
              <a:avLst/>
            </a:prstGeom>
            <a:noFill/>
            <a:ln w="19050" algn="ctr">
              <a:noFill/>
              <a:miter lim="800000"/>
              <a:headEnd/>
              <a:tailEnd/>
            </a:ln>
          </p:spPr>
          <p:txBody>
            <a:bodyPr wrap="none">
              <a:spAutoFit/>
            </a:bodyPr>
            <a:lstStyle/>
            <a:p>
              <a:pPr eaLnBrk="0" hangingPunct="0"/>
              <a:r>
                <a:rPr lang="en-US" sz="1200" b="1"/>
                <a:t>Jitter</a:t>
              </a:r>
            </a:p>
          </p:txBody>
        </p:sp>
        <p:pic>
          <p:nvPicPr>
            <p:cNvPr id="32777" name="Picture 15" descr="step_jit_idx"/>
            <p:cNvPicPr>
              <a:picLocks noChangeAspect="1" noChangeArrowheads="1"/>
            </p:cNvPicPr>
            <p:nvPr/>
          </p:nvPicPr>
          <p:blipFill>
            <a:blip r:embed="rId3"/>
            <a:srcRect/>
            <a:stretch>
              <a:fillRect/>
            </a:stretch>
          </p:blipFill>
          <p:spPr bwMode="auto">
            <a:xfrm>
              <a:off x="3760" y="136"/>
              <a:ext cx="416" cy="398"/>
            </a:xfrm>
            <a:prstGeom prst="rect">
              <a:avLst/>
            </a:prstGeom>
            <a:noFill/>
            <a:ln w="9525">
              <a:noFill/>
              <a:miter lim="800000"/>
              <a:headEnd/>
              <a:tailEnd/>
            </a:ln>
          </p:spPr>
        </p:pic>
        <p:pic>
          <p:nvPicPr>
            <p:cNvPr id="32778" name="Picture 16" descr="step_jit"/>
            <p:cNvPicPr>
              <a:picLocks noChangeAspect="1" noChangeArrowheads="1"/>
            </p:cNvPicPr>
            <p:nvPr/>
          </p:nvPicPr>
          <p:blipFill>
            <a:blip r:embed="rId4"/>
            <a:srcRect/>
            <a:stretch>
              <a:fillRect/>
            </a:stretch>
          </p:blipFill>
          <p:spPr bwMode="auto">
            <a:xfrm>
              <a:off x="3756" y="558"/>
              <a:ext cx="420" cy="402"/>
            </a:xfrm>
            <a:prstGeom prst="rect">
              <a:avLst/>
            </a:prstGeom>
            <a:noFill/>
            <a:ln w="9525">
              <a:noFill/>
              <a:miter lim="800000"/>
              <a:headEnd/>
              <a:tailEnd/>
            </a:ln>
          </p:spPr>
        </p:pic>
        <p:pic>
          <p:nvPicPr>
            <p:cNvPr id="32779" name="Picture 17" descr="step_up_idx"/>
            <p:cNvPicPr>
              <a:picLocks noChangeAspect="1" noChangeArrowheads="1"/>
            </p:cNvPicPr>
            <p:nvPr/>
          </p:nvPicPr>
          <p:blipFill>
            <a:blip r:embed="rId5"/>
            <a:srcRect/>
            <a:stretch>
              <a:fillRect/>
            </a:stretch>
          </p:blipFill>
          <p:spPr bwMode="auto">
            <a:xfrm>
              <a:off x="2688" y="136"/>
              <a:ext cx="416" cy="398"/>
            </a:xfrm>
            <a:prstGeom prst="rect">
              <a:avLst/>
            </a:prstGeom>
            <a:noFill/>
            <a:ln w="9525">
              <a:noFill/>
              <a:miter lim="800000"/>
              <a:headEnd/>
              <a:tailEnd/>
            </a:ln>
          </p:spPr>
        </p:pic>
        <p:pic>
          <p:nvPicPr>
            <p:cNvPr id="32780" name="Picture 18" descr="step_up"/>
            <p:cNvPicPr>
              <a:picLocks noChangeAspect="1" noChangeArrowheads="1"/>
            </p:cNvPicPr>
            <p:nvPr/>
          </p:nvPicPr>
          <p:blipFill>
            <a:blip r:embed="rId6"/>
            <a:srcRect/>
            <a:stretch>
              <a:fillRect/>
            </a:stretch>
          </p:blipFill>
          <p:spPr bwMode="auto">
            <a:xfrm>
              <a:off x="2688" y="558"/>
              <a:ext cx="416" cy="398"/>
            </a:xfrm>
            <a:prstGeom prst="rect">
              <a:avLst/>
            </a:prstGeom>
            <a:noFill/>
            <a:ln w="9525">
              <a:noFill/>
              <a:miter lim="800000"/>
              <a:headEnd/>
              <a:tailEnd/>
            </a:ln>
          </p:spPr>
        </p:pic>
      </p:grpSp>
      <p:sp>
        <p:nvSpPr>
          <p:cNvPr id="32773" name="Rectangle 22"/>
          <p:cNvSpPr>
            <a:spLocks noChangeArrowheads="1"/>
          </p:cNvSpPr>
          <p:nvPr/>
        </p:nvSpPr>
        <p:spPr bwMode="auto">
          <a:xfrm>
            <a:off x="381000" y="1600200"/>
            <a:ext cx="8382000" cy="1600200"/>
          </a:xfrm>
          <a:prstGeom prst="rect">
            <a:avLst/>
          </a:prstGeom>
          <a:noFill/>
          <a:ln w="9525">
            <a:solidFill>
              <a:schemeClr val="tx1"/>
            </a:solidFill>
            <a:miter lim="800000"/>
            <a:headEnd/>
            <a:tailEnd/>
          </a:ln>
        </p:spPr>
        <p:txBody>
          <a:bodyPr wrap="none" anchor="ctr"/>
          <a:lstStyle/>
          <a:p>
            <a:endParaRPr lang="fr-FR"/>
          </a:p>
        </p:txBody>
      </p:sp>
      <p:pic>
        <p:nvPicPr>
          <p:cNvPr id="32774" name="Picture 23" descr="untitled"/>
          <p:cNvPicPr>
            <a:picLocks noChangeAspect="1" noChangeArrowheads="1"/>
          </p:cNvPicPr>
          <p:nvPr/>
        </p:nvPicPr>
        <p:blipFill>
          <a:blip r:embed="rId7"/>
          <a:srcRect b="32422"/>
          <a:stretch>
            <a:fillRect/>
          </a:stretch>
        </p:blipFill>
        <p:spPr bwMode="auto">
          <a:xfrm>
            <a:off x="7759700" y="5072063"/>
            <a:ext cx="1184275" cy="160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0"/>
            <a:ext cx="8229600" cy="1143000"/>
          </a:xfrm>
        </p:spPr>
        <p:txBody>
          <a:bodyPr/>
          <a:lstStyle/>
          <a:p>
            <a:pPr eaLnBrk="1" hangingPunct="1"/>
            <a:r>
              <a:rPr lang="en-US" smtClean="0"/>
              <a:t>Upsampling + Jitter</a:t>
            </a:r>
          </a:p>
        </p:txBody>
      </p:sp>
      <p:grpSp>
        <p:nvGrpSpPr>
          <p:cNvPr id="2" name="Group 72"/>
          <p:cNvGrpSpPr>
            <a:grpSpLocks/>
          </p:cNvGrpSpPr>
          <p:nvPr/>
        </p:nvGrpSpPr>
        <p:grpSpPr bwMode="auto">
          <a:xfrm>
            <a:off x="808038" y="1295400"/>
            <a:ext cx="7183437" cy="4776788"/>
            <a:chOff x="509" y="816"/>
            <a:chExt cx="4525" cy="3009"/>
          </a:xfrm>
        </p:grpSpPr>
        <p:pic>
          <p:nvPicPr>
            <p:cNvPr id="33809" name="Picture 22" descr="all_0_2"/>
            <p:cNvPicPr>
              <a:picLocks noChangeAspect="1" noChangeArrowheads="1"/>
            </p:cNvPicPr>
            <p:nvPr/>
          </p:nvPicPr>
          <p:blipFill>
            <a:blip r:embed="rId3"/>
            <a:srcRect/>
            <a:stretch>
              <a:fillRect/>
            </a:stretch>
          </p:blipFill>
          <p:spPr bwMode="auto">
            <a:xfrm>
              <a:off x="720" y="2968"/>
              <a:ext cx="88" cy="88"/>
            </a:xfrm>
            <a:prstGeom prst="rect">
              <a:avLst/>
            </a:prstGeom>
            <a:noFill/>
            <a:ln w="9525">
              <a:noFill/>
              <a:miter lim="800000"/>
              <a:headEnd/>
              <a:tailEnd/>
            </a:ln>
          </p:spPr>
        </p:pic>
        <p:pic>
          <p:nvPicPr>
            <p:cNvPr id="33810" name="Picture 23" descr="all_1_1"/>
            <p:cNvPicPr>
              <a:picLocks noChangeAspect="1" noChangeArrowheads="1"/>
            </p:cNvPicPr>
            <p:nvPr/>
          </p:nvPicPr>
          <p:blipFill>
            <a:blip r:embed="rId4"/>
            <a:srcRect/>
            <a:stretch>
              <a:fillRect/>
            </a:stretch>
          </p:blipFill>
          <p:spPr bwMode="auto">
            <a:xfrm>
              <a:off x="1205" y="1431"/>
              <a:ext cx="176" cy="176"/>
            </a:xfrm>
            <a:prstGeom prst="rect">
              <a:avLst/>
            </a:prstGeom>
            <a:noFill/>
            <a:ln w="9525">
              <a:noFill/>
              <a:miter lim="800000"/>
              <a:headEnd/>
              <a:tailEnd/>
            </a:ln>
          </p:spPr>
        </p:pic>
        <p:pic>
          <p:nvPicPr>
            <p:cNvPr id="33811" name="Picture 24" descr="all_1_2"/>
            <p:cNvPicPr>
              <a:picLocks noChangeAspect="1" noChangeArrowheads="1"/>
            </p:cNvPicPr>
            <p:nvPr/>
          </p:nvPicPr>
          <p:blipFill>
            <a:blip r:embed="rId5"/>
            <a:srcRect/>
            <a:stretch>
              <a:fillRect/>
            </a:stretch>
          </p:blipFill>
          <p:spPr bwMode="auto">
            <a:xfrm>
              <a:off x="1205" y="2924"/>
              <a:ext cx="176" cy="176"/>
            </a:xfrm>
            <a:prstGeom prst="rect">
              <a:avLst/>
            </a:prstGeom>
            <a:noFill/>
            <a:ln w="9525">
              <a:noFill/>
              <a:miter lim="800000"/>
              <a:headEnd/>
              <a:tailEnd/>
            </a:ln>
          </p:spPr>
        </p:pic>
        <p:pic>
          <p:nvPicPr>
            <p:cNvPr id="33812" name="Picture 25" descr="all_2_1"/>
            <p:cNvPicPr>
              <a:picLocks noChangeAspect="1" noChangeArrowheads="1"/>
            </p:cNvPicPr>
            <p:nvPr/>
          </p:nvPicPr>
          <p:blipFill>
            <a:blip r:embed="rId6"/>
            <a:srcRect/>
            <a:stretch>
              <a:fillRect/>
            </a:stretch>
          </p:blipFill>
          <p:spPr bwMode="auto">
            <a:xfrm>
              <a:off x="1778" y="1343"/>
              <a:ext cx="351" cy="351"/>
            </a:xfrm>
            <a:prstGeom prst="rect">
              <a:avLst/>
            </a:prstGeom>
            <a:noFill/>
            <a:ln w="9525">
              <a:noFill/>
              <a:miter lim="800000"/>
              <a:headEnd/>
              <a:tailEnd/>
            </a:ln>
          </p:spPr>
        </p:pic>
        <p:pic>
          <p:nvPicPr>
            <p:cNvPr id="33813" name="Picture 26" descr="all_2_2"/>
            <p:cNvPicPr>
              <a:picLocks noChangeAspect="1" noChangeArrowheads="1"/>
            </p:cNvPicPr>
            <p:nvPr/>
          </p:nvPicPr>
          <p:blipFill>
            <a:blip r:embed="rId7"/>
            <a:srcRect/>
            <a:stretch>
              <a:fillRect/>
            </a:stretch>
          </p:blipFill>
          <p:spPr bwMode="auto">
            <a:xfrm>
              <a:off x="1778" y="2837"/>
              <a:ext cx="351" cy="351"/>
            </a:xfrm>
            <a:prstGeom prst="rect">
              <a:avLst/>
            </a:prstGeom>
            <a:noFill/>
            <a:ln w="9525">
              <a:noFill/>
              <a:miter lim="800000"/>
              <a:headEnd/>
              <a:tailEnd/>
            </a:ln>
          </p:spPr>
        </p:pic>
        <p:pic>
          <p:nvPicPr>
            <p:cNvPr id="33814" name="Picture 27" descr="all_3_1"/>
            <p:cNvPicPr>
              <a:picLocks noChangeAspect="1" noChangeArrowheads="1"/>
            </p:cNvPicPr>
            <p:nvPr/>
          </p:nvPicPr>
          <p:blipFill>
            <a:blip r:embed="rId8"/>
            <a:srcRect/>
            <a:stretch>
              <a:fillRect/>
            </a:stretch>
          </p:blipFill>
          <p:spPr bwMode="auto">
            <a:xfrm>
              <a:off x="2527" y="1167"/>
              <a:ext cx="702" cy="703"/>
            </a:xfrm>
            <a:prstGeom prst="rect">
              <a:avLst/>
            </a:prstGeom>
            <a:noFill/>
            <a:ln w="9525">
              <a:noFill/>
              <a:miter lim="800000"/>
              <a:headEnd/>
              <a:tailEnd/>
            </a:ln>
          </p:spPr>
        </p:pic>
        <p:pic>
          <p:nvPicPr>
            <p:cNvPr id="33815" name="Picture 28" descr="all_3_2"/>
            <p:cNvPicPr>
              <a:picLocks noChangeAspect="1" noChangeArrowheads="1"/>
            </p:cNvPicPr>
            <p:nvPr/>
          </p:nvPicPr>
          <p:blipFill>
            <a:blip r:embed="rId9"/>
            <a:srcRect/>
            <a:stretch>
              <a:fillRect/>
            </a:stretch>
          </p:blipFill>
          <p:spPr bwMode="auto">
            <a:xfrm>
              <a:off x="2527" y="2661"/>
              <a:ext cx="702" cy="703"/>
            </a:xfrm>
            <a:prstGeom prst="rect">
              <a:avLst/>
            </a:prstGeom>
            <a:noFill/>
            <a:ln w="9525">
              <a:noFill/>
              <a:miter lim="800000"/>
              <a:headEnd/>
              <a:tailEnd/>
            </a:ln>
          </p:spPr>
        </p:pic>
        <p:pic>
          <p:nvPicPr>
            <p:cNvPr id="33816" name="Picture 29" descr="all_4_1"/>
            <p:cNvPicPr>
              <a:picLocks noChangeAspect="1" noChangeArrowheads="1"/>
            </p:cNvPicPr>
            <p:nvPr/>
          </p:nvPicPr>
          <p:blipFill>
            <a:blip r:embed="rId10"/>
            <a:srcRect/>
            <a:stretch>
              <a:fillRect/>
            </a:stretch>
          </p:blipFill>
          <p:spPr bwMode="auto">
            <a:xfrm>
              <a:off x="3629" y="816"/>
              <a:ext cx="1405" cy="1406"/>
            </a:xfrm>
            <a:prstGeom prst="rect">
              <a:avLst/>
            </a:prstGeom>
            <a:noFill/>
            <a:ln w="9525">
              <a:noFill/>
              <a:miter lim="800000"/>
              <a:headEnd/>
              <a:tailEnd/>
            </a:ln>
          </p:spPr>
        </p:pic>
        <p:pic>
          <p:nvPicPr>
            <p:cNvPr id="33817" name="Picture 30" descr="all_4_2"/>
            <p:cNvPicPr>
              <a:picLocks noChangeAspect="1" noChangeArrowheads="1"/>
            </p:cNvPicPr>
            <p:nvPr/>
          </p:nvPicPr>
          <p:blipFill>
            <a:blip r:embed="rId11"/>
            <a:srcRect/>
            <a:stretch>
              <a:fillRect/>
            </a:stretch>
          </p:blipFill>
          <p:spPr bwMode="auto">
            <a:xfrm>
              <a:off x="3629" y="2309"/>
              <a:ext cx="1405" cy="1406"/>
            </a:xfrm>
            <a:prstGeom prst="rect">
              <a:avLst/>
            </a:prstGeom>
            <a:noFill/>
            <a:ln w="9525">
              <a:noFill/>
              <a:miter lim="800000"/>
              <a:headEnd/>
              <a:tailEnd/>
            </a:ln>
          </p:spPr>
        </p:pic>
        <p:pic>
          <p:nvPicPr>
            <p:cNvPr id="33818" name="Picture 31" descr="all_0_1"/>
            <p:cNvPicPr>
              <a:picLocks noChangeAspect="1" noChangeArrowheads="1"/>
            </p:cNvPicPr>
            <p:nvPr/>
          </p:nvPicPr>
          <p:blipFill>
            <a:blip r:embed="rId12"/>
            <a:srcRect/>
            <a:stretch>
              <a:fillRect/>
            </a:stretch>
          </p:blipFill>
          <p:spPr bwMode="auto">
            <a:xfrm>
              <a:off x="720" y="1475"/>
              <a:ext cx="88" cy="88"/>
            </a:xfrm>
            <a:prstGeom prst="rect">
              <a:avLst/>
            </a:prstGeom>
            <a:noFill/>
            <a:ln w="9525">
              <a:noFill/>
              <a:miter lim="800000"/>
              <a:headEnd/>
              <a:tailEnd/>
            </a:ln>
          </p:spPr>
        </p:pic>
        <p:sp>
          <p:nvSpPr>
            <p:cNvPr id="33819" name="Rectangle 53"/>
            <p:cNvSpPr>
              <a:spLocks noChangeArrowheads="1"/>
            </p:cNvSpPr>
            <p:nvPr/>
          </p:nvSpPr>
          <p:spPr bwMode="auto">
            <a:xfrm>
              <a:off x="624" y="1343"/>
              <a:ext cx="264" cy="1845"/>
            </a:xfrm>
            <a:prstGeom prst="rect">
              <a:avLst/>
            </a:prstGeom>
            <a:noFill/>
            <a:ln w="9525" algn="ctr">
              <a:solidFill>
                <a:schemeClr val="tx1"/>
              </a:solidFill>
              <a:miter lim="800000"/>
              <a:headEnd/>
              <a:tailEnd/>
            </a:ln>
          </p:spPr>
          <p:txBody>
            <a:bodyPr wrap="none" anchor="ctr"/>
            <a:lstStyle/>
            <a:p>
              <a:endParaRPr lang="fr-FR"/>
            </a:p>
          </p:txBody>
        </p:sp>
        <p:sp>
          <p:nvSpPr>
            <p:cNvPr id="33820" name="Text Box 54"/>
            <p:cNvSpPr txBox="1">
              <a:spLocks noChangeArrowheads="1"/>
            </p:cNvSpPr>
            <p:nvPr/>
          </p:nvSpPr>
          <p:spPr bwMode="auto">
            <a:xfrm>
              <a:off x="509" y="3534"/>
              <a:ext cx="536" cy="291"/>
            </a:xfrm>
            <a:prstGeom prst="rect">
              <a:avLst/>
            </a:prstGeom>
            <a:noFill/>
            <a:ln w="9525" algn="ctr">
              <a:noFill/>
              <a:miter lim="800000"/>
              <a:headEnd/>
              <a:tailEnd/>
            </a:ln>
          </p:spPr>
          <p:txBody>
            <a:bodyPr wrap="none">
              <a:spAutoFit/>
            </a:bodyPr>
            <a:lstStyle/>
            <a:p>
              <a:r>
                <a:rPr lang="en-US" sz="2400"/>
                <a:t>Jitter</a:t>
              </a:r>
            </a:p>
          </p:txBody>
        </p:sp>
      </p:grpSp>
      <p:grpSp>
        <p:nvGrpSpPr>
          <p:cNvPr id="3" name="Group 166"/>
          <p:cNvGrpSpPr>
            <a:grpSpLocks/>
          </p:cNvGrpSpPr>
          <p:nvPr/>
        </p:nvGrpSpPr>
        <p:grpSpPr bwMode="auto">
          <a:xfrm>
            <a:off x="1143000" y="1295400"/>
            <a:ext cx="6858000" cy="4800600"/>
            <a:chOff x="720" y="816"/>
            <a:chExt cx="4320" cy="3024"/>
          </a:xfrm>
        </p:grpSpPr>
        <p:pic>
          <p:nvPicPr>
            <p:cNvPr id="33797" name="Picture 167" descr="all_4_0"/>
            <p:cNvPicPr>
              <a:picLocks noChangeAspect="1" noChangeArrowheads="1"/>
            </p:cNvPicPr>
            <p:nvPr/>
          </p:nvPicPr>
          <p:blipFill>
            <a:blip r:embed="rId13"/>
            <a:srcRect/>
            <a:stretch>
              <a:fillRect/>
            </a:stretch>
          </p:blipFill>
          <p:spPr bwMode="auto">
            <a:xfrm>
              <a:off x="3629" y="2304"/>
              <a:ext cx="1411" cy="1411"/>
            </a:xfrm>
            <a:prstGeom prst="rect">
              <a:avLst/>
            </a:prstGeom>
            <a:noFill/>
            <a:ln w="9525">
              <a:noFill/>
              <a:miter lim="800000"/>
              <a:headEnd/>
              <a:tailEnd/>
            </a:ln>
          </p:spPr>
        </p:pic>
        <p:pic>
          <p:nvPicPr>
            <p:cNvPr id="33798" name="Picture 168" descr="all_4_1"/>
            <p:cNvPicPr>
              <a:picLocks noChangeAspect="1" noChangeArrowheads="1"/>
            </p:cNvPicPr>
            <p:nvPr/>
          </p:nvPicPr>
          <p:blipFill>
            <a:blip r:embed="rId14"/>
            <a:srcRect/>
            <a:stretch>
              <a:fillRect/>
            </a:stretch>
          </p:blipFill>
          <p:spPr bwMode="auto">
            <a:xfrm>
              <a:off x="3629" y="816"/>
              <a:ext cx="1411" cy="1411"/>
            </a:xfrm>
            <a:prstGeom prst="rect">
              <a:avLst/>
            </a:prstGeom>
            <a:noFill/>
            <a:ln w="9525">
              <a:noFill/>
              <a:miter lim="800000"/>
              <a:headEnd/>
              <a:tailEnd/>
            </a:ln>
          </p:spPr>
        </p:pic>
        <p:pic>
          <p:nvPicPr>
            <p:cNvPr id="33799" name="Picture 169" descr="all_0_0"/>
            <p:cNvPicPr>
              <a:picLocks noChangeAspect="1" noChangeArrowheads="1"/>
            </p:cNvPicPr>
            <p:nvPr/>
          </p:nvPicPr>
          <p:blipFill>
            <a:blip r:embed="rId15"/>
            <a:srcRect/>
            <a:stretch>
              <a:fillRect/>
            </a:stretch>
          </p:blipFill>
          <p:spPr bwMode="auto">
            <a:xfrm>
              <a:off x="720" y="2970"/>
              <a:ext cx="88" cy="88"/>
            </a:xfrm>
            <a:prstGeom prst="rect">
              <a:avLst/>
            </a:prstGeom>
            <a:noFill/>
            <a:ln w="9525">
              <a:noFill/>
              <a:miter lim="800000"/>
              <a:headEnd/>
              <a:tailEnd/>
            </a:ln>
          </p:spPr>
        </p:pic>
        <p:pic>
          <p:nvPicPr>
            <p:cNvPr id="33800" name="Picture 170" descr="all_0_1"/>
            <p:cNvPicPr>
              <a:picLocks noChangeAspect="1" noChangeArrowheads="1"/>
            </p:cNvPicPr>
            <p:nvPr/>
          </p:nvPicPr>
          <p:blipFill>
            <a:blip r:embed="rId16"/>
            <a:srcRect/>
            <a:stretch>
              <a:fillRect/>
            </a:stretch>
          </p:blipFill>
          <p:spPr bwMode="auto">
            <a:xfrm>
              <a:off x="720" y="1477"/>
              <a:ext cx="88" cy="88"/>
            </a:xfrm>
            <a:prstGeom prst="rect">
              <a:avLst/>
            </a:prstGeom>
            <a:noFill/>
            <a:ln w="9525">
              <a:noFill/>
              <a:miter lim="800000"/>
              <a:headEnd/>
              <a:tailEnd/>
            </a:ln>
          </p:spPr>
        </p:pic>
        <p:pic>
          <p:nvPicPr>
            <p:cNvPr id="33801" name="Picture 171" descr="all_1_0"/>
            <p:cNvPicPr>
              <a:picLocks noChangeAspect="1" noChangeArrowheads="1"/>
            </p:cNvPicPr>
            <p:nvPr/>
          </p:nvPicPr>
          <p:blipFill>
            <a:blip r:embed="rId17"/>
            <a:srcRect/>
            <a:stretch>
              <a:fillRect/>
            </a:stretch>
          </p:blipFill>
          <p:spPr bwMode="auto">
            <a:xfrm>
              <a:off x="1205" y="2924"/>
              <a:ext cx="176" cy="176"/>
            </a:xfrm>
            <a:prstGeom prst="rect">
              <a:avLst/>
            </a:prstGeom>
            <a:noFill/>
            <a:ln w="9525">
              <a:noFill/>
              <a:miter lim="800000"/>
              <a:headEnd/>
              <a:tailEnd/>
            </a:ln>
          </p:spPr>
        </p:pic>
        <p:pic>
          <p:nvPicPr>
            <p:cNvPr id="33802" name="Picture 172" descr="all_1_1"/>
            <p:cNvPicPr>
              <a:picLocks noChangeAspect="1" noChangeArrowheads="1"/>
            </p:cNvPicPr>
            <p:nvPr/>
          </p:nvPicPr>
          <p:blipFill>
            <a:blip r:embed="rId18"/>
            <a:srcRect/>
            <a:stretch>
              <a:fillRect/>
            </a:stretch>
          </p:blipFill>
          <p:spPr bwMode="auto">
            <a:xfrm>
              <a:off x="1205" y="1433"/>
              <a:ext cx="176" cy="177"/>
            </a:xfrm>
            <a:prstGeom prst="rect">
              <a:avLst/>
            </a:prstGeom>
            <a:noFill/>
            <a:ln w="9525">
              <a:noFill/>
              <a:miter lim="800000"/>
              <a:headEnd/>
              <a:tailEnd/>
            </a:ln>
          </p:spPr>
        </p:pic>
        <p:pic>
          <p:nvPicPr>
            <p:cNvPr id="33803" name="Picture 173" descr="all_2_0"/>
            <p:cNvPicPr>
              <a:picLocks noChangeAspect="1" noChangeArrowheads="1"/>
            </p:cNvPicPr>
            <p:nvPr/>
          </p:nvPicPr>
          <p:blipFill>
            <a:blip r:embed="rId19"/>
            <a:srcRect/>
            <a:stretch>
              <a:fillRect/>
            </a:stretch>
          </p:blipFill>
          <p:spPr bwMode="auto">
            <a:xfrm>
              <a:off x="1778" y="2832"/>
              <a:ext cx="353" cy="353"/>
            </a:xfrm>
            <a:prstGeom prst="rect">
              <a:avLst/>
            </a:prstGeom>
            <a:noFill/>
            <a:ln w="9525">
              <a:noFill/>
              <a:miter lim="800000"/>
              <a:headEnd/>
              <a:tailEnd/>
            </a:ln>
          </p:spPr>
        </p:pic>
        <p:pic>
          <p:nvPicPr>
            <p:cNvPr id="33804" name="Picture 174" descr="all_2_1"/>
            <p:cNvPicPr>
              <a:picLocks noChangeAspect="1" noChangeArrowheads="1"/>
            </p:cNvPicPr>
            <p:nvPr/>
          </p:nvPicPr>
          <p:blipFill>
            <a:blip r:embed="rId20"/>
            <a:srcRect/>
            <a:stretch>
              <a:fillRect/>
            </a:stretch>
          </p:blipFill>
          <p:spPr bwMode="auto">
            <a:xfrm>
              <a:off x="1778" y="1345"/>
              <a:ext cx="353" cy="353"/>
            </a:xfrm>
            <a:prstGeom prst="rect">
              <a:avLst/>
            </a:prstGeom>
            <a:noFill/>
            <a:ln w="9525">
              <a:noFill/>
              <a:miter lim="800000"/>
              <a:headEnd/>
              <a:tailEnd/>
            </a:ln>
          </p:spPr>
        </p:pic>
        <p:pic>
          <p:nvPicPr>
            <p:cNvPr id="33805" name="Picture 175" descr="all_3_0"/>
            <p:cNvPicPr>
              <a:picLocks noChangeAspect="1" noChangeArrowheads="1"/>
            </p:cNvPicPr>
            <p:nvPr/>
          </p:nvPicPr>
          <p:blipFill>
            <a:blip r:embed="rId21"/>
            <a:srcRect/>
            <a:stretch>
              <a:fillRect/>
            </a:stretch>
          </p:blipFill>
          <p:spPr bwMode="auto">
            <a:xfrm>
              <a:off x="2527" y="2655"/>
              <a:ext cx="706" cy="705"/>
            </a:xfrm>
            <a:prstGeom prst="rect">
              <a:avLst/>
            </a:prstGeom>
            <a:noFill/>
            <a:ln w="9525">
              <a:noFill/>
              <a:miter lim="800000"/>
              <a:headEnd/>
              <a:tailEnd/>
            </a:ln>
          </p:spPr>
        </p:pic>
        <p:pic>
          <p:nvPicPr>
            <p:cNvPr id="33806" name="Picture 176" descr="all_3_1"/>
            <p:cNvPicPr>
              <a:picLocks noChangeAspect="1" noChangeArrowheads="1"/>
            </p:cNvPicPr>
            <p:nvPr/>
          </p:nvPicPr>
          <p:blipFill>
            <a:blip r:embed="rId22"/>
            <a:srcRect/>
            <a:stretch>
              <a:fillRect/>
            </a:stretch>
          </p:blipFill>
          <p:spPr bwMode="auto">
            <a:xfrm>
              <a:off x="2527" y="1169"/>
              <a:ext cx="706" cy="705"/>
            </a:xfrm>
            <a:prstGeom prst="rect">
              <a:avLst/>
            </a:prstGeom>
            <a:noFill/>
            <a:ln w="9525">
              <a:noFill/>
              <a:miter lim="800000"/>
              <a:headEnd/>
              <a:tailEnd/>
            </a:ln>
          </p:spPr>
        </p:pic>
        <p:sp>
          <p:nvSpPr>
            <p:cNvPr id="33807" name="Rectangle 177"/>
            <p:cNvSpPr>
              <a:spLocks noChangeArrowheads="1"/>
            </p:cNvSpPr>
            <p:nvPr/>
          </p:nvSpPr>
          <p:spPr bwMode="auto">
            <a:xfrm>
              <a:off x="2395" y="1083"/>
              <a:ext cx="970" cy="2469"/>
            </a:xfrm>
            <a:prstGeom prst="rect">
              <a:avLst/>
            </a:prstGeom>
            <a:noFill/>
            <a:ln w="9525" algn="ctr">
              <a:solidFill>
                <a:schemeClr val="tx1"/>
              </a:solidFill>
              <a:miter lim="800000"/>
              <a:headEnd/>
              <a:tailEnd/>
            </a:ln>
          </p:spPr>
          <p:txBody>
            <a:bodyPr wrap="none" anchor="ctr"/>
            <a:lstStyle/>
            <a:p>
              <a:endParaRPr lang="fr-FR"/>
            </a:p>
          </p:txBody>
        </p:sp>
        <p:sp>
          <p:nvSpPr>
            <p:cNvPr id="33808" name="Text Box 178"/>
            <p:cNvSpPr txBox="1">
              <a:spLocks noChangeArrowheads="1"/>
            </p:cNvSpPr>
            <p:nvPr/>
          </p:nvSpPr>
          <p:spPr bwMode="auto">
            <a:xfrm>
              <a:off x="2608" y="3552"/>
              <a:ext cx="533" cy="288"/>
            </a:xfrm>
            <a:prstGeom prst="rect">
              <a:avLst/>
            </a:prstGeom>
            <a:noFill/>
            <a:ln w="9525" algn="ctr">
              <a:noFill/>
              <a:miter lim="800000"/>
              <a:headEnd/>
              <a:tailEnd/>
            </a:ln>
          </p:spPr>
          <p:txBody>
            <a:bodyPr wrap="none">
              <a:spAutoFit/>
            </a:bodyPr>
            <a:lstStyle/>
            <a:p>
              <a:r>
                <a:rPr lang="en-US" sz="2400"/>
                <a:t>Jitter</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0"/>
            <a:ext cx="8229600" cy="1143000"/>
          </a:xfrm>
        </p:spPr>
        <p:txBody>
          <a:bodyPr/>
          <a:lstStyle/>
          <a:p>
            <a:pPr eaLnBrk="1" hangingPunct="1"/>
            <a:r>
              <a:rPr lang="en-US" smtClean="0"/>
              <a:t>Correction</a:t>
            </a:r>
          </a:p>
        </p:txBody>
      </p:sp>
      <p:sp>
        <p:nvSpPr>
          <p:cNvPr id="34819" name="Rectangle 3"/>
          <p:cNvSpPr>
            <a:spLocks noGrp="1" noChangeArrowheads="1"/>
          </p:cNvSpPr>
          <p:nvPr>
            <p:ph type="body" idx="1"/>
          </p:nvPr>
        </p:nvSpPr>
        <p:spPr>
          <a:xfrm>
            <a:off x="381000" y="1676400"/>
            <a:ext cx="8763000" cy="3048000"/>
          </a:xfrm>
        </p:spPr>
        <p:txBody>
          <a:bodyPr/>
          <a:lstStyle/>
          <a:p>
            <a:pPr eaLnBrk="1" hangingPunct="1"/>
            <a:r>
              <a:rPr lang="en-US" smtClean="0"/>
              <a:t>Goal: recover exemplar appearance</a:t>
            </a:r>
          </a:p>
          <a:p>
            <a:pPr lvl="1" eaLnBrk="1" hangingPunct="1">
              <a:spcBef>
                <a:spcPct val="60000"/>
              </a:spcBef>
            </a:pPr>
            <a:r>
              <a:rPr lang="en-US" smtClean="0"/>
              <a:t>Pixels are corrected independently</a:t>
            </a:r>
          </a:p>
          <a:p>
            <a:pPr lvl="1" eaLnBrk="1" hangingPunct="1">
              <a:spcBef>
                <a:spcPct val="40000"/>
              </a:spcBef>
            </a:pPr>
            <a:r>
              <a:rPr lang="en-US" smtClean="0"/>
              <a:t>We adapt neighborhood-matching techniques </a:t>
            </a:r>
            <a:br>
              <a:rPr lang="en-US" smtClean="0"/>
            </a:br>
            <a:r>
              <a:rPr lang="en-US" sz="1900" smtClean="0"/>
              <a:t>[Ashikhmin 2001; Hertzmann et al 2001; Tong et al 2002; …]</a:t>
            </a:r>
            <a:r>
              <a:rPr lang="en-US" sz="2100" smtClean="0"/>
              <a:t> </a:t>
            </a:r>
            <a:endParaRPr lang="en-US" smtClean="0"/>
          </a:p>
        </p:txBody>
      </p:sp>
      <p:grpSp>
        <p:nvGrpSpPr>
          <p:cNvPr id="2" name="Group 15"/>
          <p:cNvGrpSpPr>
            <a:grpSpLocks/>
          </p:cNvGrpSpPr>
          <p:nvPr/>
        </p:nvGrpSpPr>
        <p:grpSpPr bwMode="auto">
          <a:xfrm>
            <a:off x="6400800" y="228600"/>
            <a:ext cx="2362200" cy="1295400"/>
            <a:chOff x="4008" y="192"/>
            <a:chExt cx="1488" cy="816"/>
          </a:xfrm>
        </p:grpSpPr>
        <p:sp>
          <p:nvSpPr>
            <p:cNvPr id="35415" name="Line 6"/>
            <p:cNvSpPr>
              <a:spLocks noChangeShapeType="1"/>
            </p:cNvSpPr>
            <p:nvPr/>
          </p:nvSpPr>
          <p:spPr bwMode="blackGray">
            <a:xfrm flipV="1">
              <a:off x="4488" y="384"/>
              <a:ext cx="528" cy="0"/>
            </a:xfrm>
            <a:prstGeom prst="line">
              <a:avLst/>
            </a:prstGeom>
            <a:noFill/>
            <a:ln w="19050">
              <a:solidFill>
                <a:schemeClr val="tx1"/>
              </a:solidFill>
              <a:round/>
              <a:headEnd/>
              <a:tailEnd type="triangle" w="med" len="med"/>
            </a:ln>
          </p:spPr>
          <p:txBody>
            <a:bodyPr anchor="ctr">
              <a:spAutoFit/>
            </a:bodyPr>
            <a:lstStyle/>
            <a:p>
              <a:endParaRPr lang="fr-FR"/>
            </a:p>
          </p:txBody>
        </p:sp>
        <p:sp>
          <p:nvSpPr>
            <p:cNvPr id="35416" name="Text Box 7"/>
            <p:cNvSpPr txBox="1">
              <a:spLocks noChangeArrowheads="1"/>
            </p:cNvSpPr>
            <p:nvPr/>
          </p:nvSpPr>
          <p:spPr bwMode="blackGray">
            <a:xfrm>
              <a:off x="4434" y="451"/>
              <a:ext cx="601" cy="173"/>
            </a:xfrm>
            <a:prstGeom prst="rect">
              <a:avLst/>
            </a:prstGeom>
            <a:noFill/>
            <a:ln w="19050" algn="ctr">
              <a:noFill/>
              <a:miter lim="800000"/>
              <a:headEnd/>
              <a:tailEnd/>
            </a:ln>
          </p:spPr>
          <p:txBody>
            <a:bodyPr wrap="none">
              <a:spAutoFit/>
            </a:bodyPr>
            <a:lstStyle/>
            <a:p>
              <a:pPr algn="r" eaLnBrk="0" hangingPunct="0"/>
              <a:r>
                <a:rPr lang="en-US" sz="1200" b="1"/>
                <a:t>Correction</a:t>
              </a:r>
              <a:endParaRPr lang="en-US" sz="2000" b="1"/>
            </a:p>
          </p:txBody>
        </p:sp>
        <p:pic>
          <p:nvPicPr>
            <p:cNvPr id="35417" name="Picture 8" descr="step_corr_idx"/>
            <p:cNvPicPr>
              <a:picLocks noChangeAspect="1" noChangeArrowheads="1"/>
            </p:cNvPicPr>
            <p:nvPr/>
          </p:nvPicPr>
          <p:blipFill>
            <a:blip r:embed="rId3"/>
            <a:srcRect/>
            <a:stretch>
              <a:fillRect/>
            </a:stretch>
          </p:blipFill>
          <p:spPr bwMode="auto">
            <a:xfrm>
              <a:off x="5088" y="192"/>
              <a:ext cx="408" cy="396"/>
            </a:xfrm>
            <a:prstGeom prst="rect">
              <a:avLst/>
            </a:prstGeom>
            <a:noFill/>
            <a:ln w="9525">
              <a:noFill/>
              <a:miter lim="800000"/>
              <a:headEnd/>
              <a:tailEnd/>
            </a:ln>
          </p:spPr>
        </p:pic>
        <p:pic>
          <p:nvPicPr>
            <p:cNvPr id="35418" name="Picture 9" descr="step_corr"/>
            <p:cNvPicPr>
              <a:picLocks noChangeAspect="1" noChangeArrowheads="1"/>
            </p:cNvPicPr>
            <p:nvPr/>
          </p:nvPicPr>
          <p:blipFill>
            <a:blip r:embed="rId4"/>
            <a:srcRect/>
            <a:stretch>
              <a:fillRect/>
            </a:stretch>
          </p:blipFill>
          <p:spPr bwMode="auto">
            <a:xfrm>
              <a:off x="5088" y="612"/>
              <a:ext cx="404" cy="392"/>
            </a:xfrm>
            <a:prstGeom prst="rect">
              <a:avLst/>
            </a:prstGeom>
            <a:noFill/>
            <a:ln w="9525">
              <a:noFill/>
              <a:miter lim="800000"/>
              <a:headEnd/>
              <a:tailEnd/>
            </a:ln>
          </p:spPr>
        </p:pic>
        <p:pic>
          <p:nvPicPr>
            <p:cNvPr id="35419" name="Picture 10" descr="step_jit_idx"/>
            <p:cNvPicPr>
              <a:picLocks noChangeAspect="1" noChangeArrowheads="1"/>
            </p:cNvPicPr>
            <p:nvPr/>
          </p:nvPicPr>
          <p:blipFill>
            <a:blip r:embed="rId5"/>
            <a:srcRect/>
            <a:stretch>
              <a:fillRect/>
            </a:stretch>
          </p:blipFill>
          <p:spPr bwMode="auto">
            <a:xfrm>
              <a:off x="4008" y="196"/>
              <a:ext cx="404" cy="392"/>
            </a:xfrm>
            <a:prstGeom prst="rect">
              <a:avLst/>
            </a:prstGeom>
            <a:noFill/>
            <a:ln w="9525">
              <a:noFill/>
              <a:miter lim="800000"/>
              <a:headEnd/>
              <a:tailEnd/>
            </a:ln>
          </p:spPr>
        </p:pic>
        <p:pic>
          <p:nvPicPr>
            <p:cNvPr id="35420" name="Picture 11" descr="step_jit"/>
            <p:cNvPicPr>
              <a:picLocks noChangeAspect="1" noChangeArrowheads="1"/>
            </p:cNvPicPr>
            <p:nvPr/>
          </p:nvPicPr>
          <p:blipFill>
            <a:blip r:embed="rId6"/>
            <a:srcRect/>
            <a:stretch>
              <a:fillRect/>
            </a:stretch>
          </p:blipFill>
          <p:spPr bwMode="auto">
            <a:xfrm>
              <a:off x="4008" y="612"/>
              <a:ext cx="408" cy="396"/>
            </a:xfrm>
            <a:prstGeom prst="rect">
              <a:avLst/>
            </a:prstGeom>
            <a:noFill/>
            <a:ln w="9525">
              <a:noFill/>
              <a:miter lim="800000"/>
              <a:headEnd/>
              <a:tailEnd/>
            </a:ln>
          </p:spPr>
        </p:pic>
      </p:grpSp>
      <p:sp>
        <p:nvSpPr>
          <p:cNvPr id="34821" name="Rectangle 21"/>
          <p:cNvSpPr>
            <a:spLocks noChangeArrowheads="1"/>
          </p:cNvSpPr>
          <p:nvPr/>
        </p:nvSpPr>
        <p:spPr bwMode="auto">
          <a:xfrm>
            <a:off x="381000" y="1609725"/>
            <a:ext cx="8305800" cy="685800"/>
          </a:xfrm>
          <a:prstGeom prst="rect">
            <a:avLst/>
          </a:prstGeom>
          <a:noFill/>
          <a:ln w="9525">
            <a:solidFill>
              <a:schemeClr val="tx1"/>
            </a:solidFill>
            <a:miter lim="800000"/>
            <a:headEnd/>
            <a:tailEnd/>
          </a:ln>
        </p:spPr>
        <p:txBody>
          <a:bodyPr wrap="none" anchor="ctr"/>
          <a:lstStyle/>
          <a:p>
            <a:endParaRPr lang="en-US"/>
          </a:p>
        </p:txBody>
      </p:sp>
      <p:sp>
        <p:nvSpPr>
          <p:cNvPr id="33815" name="Rectangle 23"/>
          <p:cNvSpPr>
            <a:spLocks noChangeArrowheads="1"/>
          </p:cNvSpPr>
          <p:nvPr/>
        </p:nvSpPr>
        <p:spPr bwMode="auto">
          <a:xfrm>
            <a:off x="3276600" y="4230688"/>
            <a:ext cx="2286000" cy="1828800"/>
          </a:xfrm>
          <a:prstGeom prst="rect">
            <a:avLst/>
          </a:prstGeom>
          <a:noFill/>
          <a:ln w="9525" algn="ctr">
            <a:solidFill>
              <a:schemeClr val="tx1"/>
            </a:solidFill>
            <a:miter lim="800000"/>
            <a:headEnd/>
            <a:tailEnd/>
          </a:ln>
        </p:spPr>
        <p:txBody>
          <a:bodyPr wrap="none" anchor="ctr"/>
          <a:lstStyle/>
          <a:p>
            <a:endParaRPr lang="en-US"/>
          </a:p>
        </p:txBody>
      </p:sp>
      <p:sp>
        <p:nvSpPr>
          <p:cNvPr id="33816" name="Rectangle 24"/>
          <p:cNvSpPr>
            <a:spLocks noChangeArrowheads="1"/>
          </p:cNvSpPr>
          <p:nvPr/>
        </p:nvSpPr>
        <p:spPr bwMode="auto">
          <a:xfrm>
            <a:off x="7010400" y="4252913"/>
            <a:ext cx="1524000" cy="1371600"/>
          </a:xfrm>
          <a:prstGeom prst="rect">
            <a:avLst/>
          </a:prstGeom>
          <a:noFill/>
          <a:ln w="9525" algn="ctr">
            <a:solidFill>
              <a:schemeClr val="tx1"/>
            </a:solidFill>
            <a:miter lim="800000"/>
            <a:headEnd/>
            <a:tailEnd/>
          </a:ln>
        </p:spPr>
        <p:txBody>
          <a:bodyPr wrap="none" anchor="ctr"/>
          <a:lstStyle/>
          <a:p>
            <a:endParaRPr lang="en-US"/>
          </a:p>
        </p:txBody>
      </p:sp>
      <p:grpSp>
        <p:nvGrpSpPr>
          <p:cNvPr id="3" name="Group 26"/>
          <p:cNvGrpSpPr>
            <a:grpSpLocks/>
          </p:cNvGrpSpPr>
          <p:nvPr/>
        </p:nvGrpSpPr>
        <p:grpSpPr bwMode="auto">
          <a:xfrm>
            <a:off x="6934200" y="6157913"/>
            <a:ext cx="152400" cy="381000"/>
            <a:chOff x="4368" y="2784"/>
            <a:chExt cx="96" cy="240"/>
          </a:xfrm>
        </p:grpSpPr>
        <p:sp>
          <p:nvSpPr>
            <p:cNvPr id="35413" name="Rectangle 27"/>
            <p:cNvSpPr>
              <a:spLocks noChangeArrowheads="1"/>
            </p:cNvSpPr>
            <p:nvPr/>
          </p:nvSpPr>
          <p:spPr bwMode="auto">
            <a:xfrm>
              <a:off x="4368" y="278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sp>
          <p:nvSpPr>
            <p:cNvPr id="35414" name="Rectangle 28"/>
            <p:cNvSpPr>
              <a:spLocks noChangeArrowheads="1"/>
            </p:cNvSpPr>
            <p:nvPr/>
          </p:nvSpPr>
          <p:spPr bwMode="auto">
            <a:xfrm>
              <a:off x="4368" y="2928"/>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4" name="Group 29"/>
          <p:cNvGrpSpPr>
            <a:grpSpLocks/>
          </p:cNvGrpSpPr>
          <p:nvPr/>
        </p:nvGrpSpPr>
        <p:grpSpPr bwMode="auto">
          <a:xfrm>
            <a:off x="7162800" y="6157913"/>
            <a:ext cx="152400" cy="381000"/>
            <a:chOff x="4512" y="2784"/>
            <a:chExt cx="96" cy="240"/>
          </a:xfrm>
        </p:grpSpPr>
        <p:sp>
          <p:nvSpPr>
            <p:cNvPr id="35411" name="Rectangle 30"/>
            <p:cNvSpPr>
              <a:spLocks noChangeArrowheads="1"/>
            </p:cNvSpPr>
            <p:nvPr/>
          </p:nvSpPr>
          <p:spPr bwMode="auto">
            <a:xfrm>
              <a:off x="4512" y="278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sp>
          <p:nvSpPr>
            <p:cNvPr id="35412" name="Rectangle 31"/>
            <p:cNvSpPr>
              <a:spLocks noChangeArrowheads="1"/>
            </p:cNvSpPr>
            <p:nvPr/>
          </p:nvSpPr>
          <p:spPr bwMode="auto">
            <a:xfrm>
              <a:off x="4512" y="2928"/>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5" name="Group 32"/>
          <p:cNvGrpSpPr>
            <a:grpSpLocks/>
          </p:cNvGrpSpPr>
          <p:nvPr/>
        </p:nvGrpSpPr>
        <p:grpSpPr bwMode="auto">
          <a:xfrm>
            <a:off x="7391400" y="6157913"/>
            <a:ext cx="152400" cy="381000"/>
            <a:chOff x="4656" y="2784"/>
            <a:chExt cx="96" cy="240"/>
          </a:xfrm>
        </p:grpSpPr>
        <p:sp>
          <p:nvSpPr>
            <p:cNvPr id="35409" name="Rectangle 33"/>
            <p:cNvSpPr>
              <a:spLocks noChangeArrowheads="1"/>
            </p:cNvSpPr>
            <p:nvPr/>
          </p:nvSpPr>
          <p:spPr bwMode="auto">
            <a:xfrm>
              <a:off x="4656" y="278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sp>
          <p:nvSpPr>
            <p:cNvPr id="35410" name="Rectangle 34"/>
            <p:cNvSpPr>
              <a:spLocks noChangeArrowheads="1"/>
            </p:cNvSpPr>
            <p:nvPr/>
          </p:nvSpPr>
          <p:spPr bwMode="auto">
            <a:xfrm>
              <a:off x="4656" y="2928"/>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6" name="Group 35"/>
          <p:cNvGrpSpPr>
            <a:grpSpLocks/>
          </p:cNvGrpSpPr>
          <p:nvPr/>
        </p:nvGrpSpPr>
        <p:grpSpPr bwMode="auto">
          <a:xfrm>
            <a:off x="7620000" y="6157913"/>
            <a:ext cx="152400" cy="381000"/>
            <a:chOff x="4656" y="2784"/>
            <a:chExt cx="96" cy="240"/>
          </a:xfrm>
        </p:grpSpPr>
        <p:sp>
          <p:nvSpPr>
            <p:cNvPr id="35407" name="Rectangle 36"/>
            <p:cNvSpPr>
              <a:spLocks noChangeArrowheads="1"/>
            </p:cNvSpPr>
            <p:nvPr/>
          </p:nvSpPr>
          <p:spPr bwMode="auto">
            <a:xfrm>
              <a:off x="4656" y="278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sp>
          <p:nvSpPr>
            <p:cNvPr id="35408" name="Rectangle 37"/>
            <p:cNvSpPr>
              <a:spLocks noChangeArrowheads="1"/>
            </p:cNvSpPr>
            <p:nvPr/>
          </p:nvSpPr>
          <p:spPr bwMode="auto">
            <a:xfrm>
              <a:off x="4656" y="2928"/>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7" name="Group 38"/>
          <p:cNvGrpSpPr>
            <a:grpSpLocks/>
          </p:cNvGrpSpPr>
          <p:nvPr/>
        </p:nvGrpSpPr>
        <p:grpSpPr bwMode="auto">
          <a:xfrm>
            <a:off x="7848600" y="6157913"/>
            <a:ext cx="152400" cy="381000"/>
            <a:chOff x="4656" y="2784"/>
            <a:chExt cx="96" cy="240"/>
          </a:xfrm>
        </p:grpSpPr>
        <p:sp>
          <p:nvSpPr>
            <p:cNvPr id="35405" name="Rectangle 39"/>
            <p:cNvSpPr>
              <a:spLocks noChangeArrowheads="1"/>
            </p:cNvSpPr>
            <p:nvPr/>
          </p:nvSpPr>
          <p:spPr bwMode="auto">
            <a:xfrm>
              <a:off x="4656" y="278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sp>
          <p:nvSpPr>
            <p:cNvPr id="35406" name="Rectangle 40"/>
            <p:cNvSpPr>
              <a:spLocks noChangeArrowheads="1"/>
            </p:cNvSpPr>
            <p:nvPr/>
          </p:nvSpPr>
          <p:spPr bwMode="auto">
            <a:xfrm>
              <a:off x="4656" y="2928"/>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8" name="Group 41"/>
          <p:cNvGrpSpPr>
            <a:grpSpLocks/>
          </p:cNvGrpSpPr>
          <p:nvPr/>
        </p:nvGrpSpPr>
        <p:grpSpPr bwMode="auto">
          <a:xfrm>
            <a:off x="8077200" y="6157913"/>
            <a:ext cx="152400" cy="381000"/>
            <a:chOff x="4656" y="2784"/>
            <a:chExt cx="96" cy="240"/>
          </a:xfrm>
        </p:grpSpPr>
        <p:sp>
          <p:nvSpPr>
            <p:cNvPr id="35403" name="Rectangle 42"/>
            <p:cNvSpPr>
              <a:spLocks noChangeArrowheads="1"/>
            </p:cNvSpPr>
            <p:nvPr/>
          </p:nvSpPr>
          <p:spPr bwMode="auto">
            <a:xfrm>
              <a:off x="4656" y="278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sp>
          <p:nvSpPr>
            <p:cNvPr id="35404" name="Rectangle 43"/>
            <p:cNvSpPr>
              <a:spLocks noChangeArrowheads="1"/>
            </p:cNvSpPr>
            <p:nvPr/>
          </p:nvSpPr>
          <p:spPr bwMode="auto">
            <a:xfrm>
              <a:off x="4656" y="2928"/>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9" name="Group 44"/>
          <p:cNvGrpSpPr>
            <a:grpSpLocks/>
          </p:cNvGrpSpPr>
          <p:nvPr/>
        </p:nvGrpSpPr>
        <p:grpSpPr bwMode="auto">
          <a:xfrm>
            <a:off x="8305800" y="6157913"/>
            <a:ext cx="152400" cy="381000"/>
            <a:chOff x="4656" y="2784"/>
            <a:chExt cx="96" cy="240"/>
          </a:xfrm>
        </p:grpSpPr>
        <p:sp>
          <p:nvSpPr>
            <p:cNvPr id="35401" name="Rectangle 45"/>
            <p:cNvSpPr>
              <a:spLocks noChangeArrowheads="1"/>
            </p:cNvSpPr>
            <p:nvPr/>
          </p:nvSpPr>
          <p:spPr bwMode="auto">
            <a:xfrm>
              <a:off x="4656" y="278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sp>
          <p:nvSpPr>
            <p:cNvPr id="35402" name="Rectangle 46"/>
            <p:cNvSpPr>
              <a:spLocks noChangeArrowheads="1"/>
            </p:cNvSpPr>
            <p:nvPr/>
          </p:nvSpPr>
          <p:spPr bwMode="auto">
            <a:xfrm>
              <a:off x="4656" y="2928"/>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10" name="Group 47"/>
          <p:cNvGrpSpPr>
            <a:grpSpLocks/>
          </p:cNvGrpSpPr>
          <p:nvPr/>
        </p:nvGrpSpPr>
        <p:grpSpPr bwMode="auto">
          <a:xfrm>
            <a:off x="8534400" y="6157913"/>
            <a:ext cx="152400" cy="381000"/>
            <a:chOff x="4656" y="2784"/>
            <a:chExt cx="96" cy="240"/>
          </a:xfrm>
        </p:grpSpPr>
        <p:sp>
          <p:nvSpPr>
            <p:cNvPr id="35399" name="Rectangle 48"/>
            <p:cNvSpPr>
              <a:spLocks noChangeArrowheads="1"/>
            </p:cNvSpPr>
            <p:nvPr/>
          </p:nvSpPr>
          <p:spPr bwMode="auto">
            <a:xfrm>
              <a:off x="4656" y="278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sp>
          <p:nvSpPr>
            <p:cNvPr id="35400" name="Rectangle 49"/>
            <p:cNvSpPr>
              <a:spLocks noChangeArrowheads="1"/>
            </p:cNvSpPr>
            <p:nvPr/>
          </p:nvSpPr>
          <p:spPr bwMode="auto">
            <a:xfrm>
              <a:off x="4656" y="2928"/>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sp>
        <p:nvSpPr>
          <p:cNvPr id="33842" name="Text Box 50"/>
          <p:cNvSpPr txBox="1">
            <a:spLocks noChangeArrowheads="1"/>
          </p:cNvSpPr>
          <p:nvPr/>
        </p:nvSpPr>
        <p:spPr bwMode="auto">
          <a:xfrm>
            <a:off x="5410200" y="6157913"/>
            <a:ext cx="1479550" cy="366712"/>
          </a:xfrm>
          <a:prstGeom prst="rect">
            <a:avLst/>
          </a:prstGeom>
          <a:noFill/>
          <a:ln w="9525" algn="ctr">
            <a:noFill/>
            <a:miter lim="800000"/>
            <a:headEnd/>
            <a:tailEnd/>
          </a:ln>
        </p:spPr>
        <p:txBody>
          <a:bodyPr wrap="none">
            <a:spAutoFit/>
          </a:bodyPr>
          <a:lstStyle/>
          <a:p>
            <a:r>
              <a:rPr lang="en-US"/>
              <a:t>Candidates {</a:t>
            </a:r>
          </a:p>
        </p:txBody>
      </p:sp>
      <p:sp>
        <p:nvSpPr>
          <p:cNvPr id="33843" name="Text Box 51"/>
          <p:cNvSpPr txBox="1">
            <a:spLocks noChangeArrowheads="1"/>
          </p:cNvSpPr>
          <p:nvPr/>
        </p:nvSpPr>
        <p:spPr bwMode="auto">
          <a:xfrm>
            <a:off x="8731250" y="6157913"/>
            <a:ext cx="260350" cy="366712"/>
          </a:xfrm>
          <a:prstGeom prst="rect">
            <a:avLst/>
          </a:prstGeom>
          <a:noFill/>
          <a:ln w="9525" algn="ctr">
            <a:noFill/>
            <a:miter lim="800000"/>
            <a:headEnd/>
            <a:tailEnd/>
          </a:ln>
        </p:spPr>
        <p:txBody>
          <a:bodyPr wrap="none">
            <a:spAutoFit/>
          </a:bodyPr>
          <a:lstStyle/>
          <a:p>
            <a:r>
              <a:rPr lang="en-US"/>
              <a:t>}</a:t>
            </a:r>
          </a:p>
        </p:txBody>
      </p:sp>
      <p:sp>
        <p:nvSpPr>
          <p:cNvPr id="33883" name="Rectangle 91"/>
          <p:cNvSpPr>
            <a:spLocks noChangeArrowheads="1"/>
          </p:cNvSpPr>
          <p:nvPr/>
        </p:nvSpPr>
        <p:spPr bwMode="auto">
          <a:xfrm>
            <a:off x="4800600" y="4813300"/>
            <a:ext cx="152400" cy="152400"/>
          </a:xfrm>
          <a:prstGeom prst="rect">
            <a:avLst/>
          </a:prstGeom>
          <a:solidFill>
            <a:srgbClr val="C0C0C0"/>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solidFill>
                <a:srgbClr val="C0C0C0"/>
              </a:solidFill>
              <a:effectLst>
                <a:outerShdw blurRad="38100" dist="38100" dir="2700000" algn="tl">
                  <a:srgbClr val="000000"/>
                </a:outerShdw>
              </a:effectLst>
            </a:endParaRPr>
          </a:p>
        </p:txBody>
      </p:sp>
      <p:sp>
        <p:nvSpPr>
          <p:cNvPr id="33884" name="Rectangle 92"/>
          <p:cNvSpPr>
            <a:spLocks noChangeArrowheads="1"/>
          </p:cNvSpPr>
          <p:nvPr/>
        </p:nvSpPr>
        <p:spPr bwMode="auto">
          <a:xfrm>
            <a:off x="762000" y="4230688"/>
            <a:ext cx="2286000" cy="1828800"/>
          </a:xfrm>
          <a:prstGeom prst="rect">
            <a:avLst/>
          </a:prstGeom>
          <a:noFill/>
          <a:ln w="9525" algn="ctr">
            <a:solidFill>
              <a:schemeClr val="tx1"/>
            </a:solidFill>
            <a:miter lim="800000"/>
            <a:headEnd/>
            <a:tailEnd/>
          </a:ln>
        </p:spPr>
        <p:txBody>
          <a:bodyPr wrap="none" anchor="ctr"/>
          <a:lstStyle/>
          <a:p>
            <a:endParaRPr lang="en-US"/>
          </a:p>
        </p:txBody>
      </p:sp>
      <p:grpSp>
        <p:nvGrpSpPr>
          <p:cNvPr id="11" name="Group 709"/>
          <p:cNvGrpSpPr>
            <a:grpSpLocks/>
          </p:cNvGrpSpPr>
          <p:nvPr/>
        </p:nvGrpSpPr>
        <p:grpSpPr bwMode="auto">
          <a:xfrm>
            <a:off x="1981200" y="4535488"/>
            <a:ext cx="762000" cy="762000"/>
            <a:chOff x="1248" y="2962"/>
            <a:chExt cx="480" cy="480"/>
          </a:xfrm>
        </p:grpSpPr>
        <p:grpSp>
          <p:nvGrpSpPr>
            <p:cNvPr id="12" name="Group 93"/>
            <p:cNvGrpSpPr>
              <a:grpSpLocks/>
            </p:cNvGrpSpPr>
            <p:nvPr/>
          </p:nvGrpSpPr>
          <p:grpSpPr bwMode="auto">
            <a:xfrm>
              <a:off x="1344" y="3058"/>
              <a:ext cx="288" cy="288"/>
              <a:chOff x="4608" y="1440"/>
              <a:chExt cx="288" cy="288"/>
            </a:xfrm>
          </p:grpSpPr>
          <p:sp>
            <p:nvSpPr>
              <p:cNvPr id="35391" name="Rectangle 94"/>
              <p:cNvSpPr>
                <a:spLocks noChangeArrowheads="1"/>
              </p:cNvSpPr>
              <p:nvPr/>
            </p:nvSpPr>
            <p:spPr bwMode="auto">
              <a:xfrm>
                <a:off x="4800" y="1536"/>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92" name="Rectangle 95"/>
              <p:cNvSpPr>
                <a:spLocks noChangeArrowheads="1"/>
              </p:cNvSpPr>
              <p:nvPr/>
            </p:nvSpPr>
            <p:spPr bwMode="auto">
              <a:xfrm>
                <a:off x="4800" y="1440"/>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93" name="Rectangle 96"/>
              <p:cNvSpPr>
                <a:spLocks noChangeArrowheads="1"/>
              </p:cNvSpPr>
              <p:nvPr/>
            </p:nvSpPr>
            <p:spPr bwMode="auto">
              <a:xfrm>
                <a:off x="4800" y="1632"/>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94" name="Rectangle 97"/>
              <p:cNvSpPr>
                <a:spLocks noChangeArrowheads="1"/>
              </p:cNvSpPr>
              <p:nvPr/>
            </p:nvSpPr>
            <p:spPr bwMode="auto">
              <a:xfrm>
                <a:off x="4704" y="1632"/>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95" name="Rectangle 98"/>
              <p:cNvSpPr>
                <a:spLocks noChangeArrowheads="1"/>
              </p:cNvSpPr>
              <p:nvPr/>
            </p:nvSpPr>
            <p:spPr bwMode="auto">
              <a:xfrm>
                <a:off x="4608" y="1632"/>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96" name="Rectangle 99"/>
              <p:cNvSpPr>
                <a:spLocks noChangeArrowheads="1"/>
              </p:cNvSpPr>
              <p:nvPr/>
            </p:nvSpPr>
            <p:spPr bwMode="auto">
              <a:xfrm>
                <a:off x="4704" y="1440"/>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97" name="Rectangle 100"/>
              <p:cNvSpPr>
                <a:spLocks noChangeArrowheads="1"/>
              </p:cNvSpPr>
              <p:nvPr/>
            </p:nvSpPr>
            <p:spPr bwMode="auto">
              <a:xfrm>
                <a:off x="4608" y="1536"/>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98" name="Rectangle 101"/>
              <p:cNvSpPr>
                <a:spLocks noChangeArrowheads="1"/>
              </p:cNvSpPr>
              <p:nvPr/>
            </p:nvSpPr>
            <p:spPr bwMode="auto">
              <a:xfrm>
                <a:off x="4608" y="1440"/>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grpSp>
        <p:grpSp>
          <p:nvGrpSpPr>
            <p:cNvPr id="13" name="Group 102"/>
            <p:cNvGrpSpPr>
              <a:grpSpLocks/>
            </p:cNvGrpSpPr>
            <p:nvPr/>
          </p:nvGrpSpPr>
          <p:grpSpPr bwMode="auto">
            <a:xfrm>
              <a:off x="1248" y="2962"/>
              <a:ext cx="480" cy="480"/>
              <a:chOff x="4512" y="1344"/>
              <a:chExt cx="480" cy="480"/>
            </a:xfrm>
          </p:grpSpPr>
          <p:sp>
            <p:nvSpPr>
              <p:cNvPr id="35374" name="Rectangle 103"/>
              <p:cNvSpPr>
                <a:spLocks noChangeArrowheads="1"/>
              </p:cNvSpPr>
              <p:nvPr/>
            </p:nvSpPr>
            <p:spPr bwMode="auto">
              <a:xfrm>
                <a:off x="4896" y="1728"/>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75" name="Rectangle 104"/>
              <p:cNvSpPr>
                <a:spLocks noChangeArrowheads="1"/>
              </p:cNvSpPr>
              <p:nvPr/>
            </p:nvSpPr>
            <p:spPr bwMode="auto">
              <a:xfrm>
                <a:off x="4512" y="1728"/>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76" name="Rectangle 105"/>
              <p:cNvSpPr>
                <a:spLocks noChangeArrowheads="1"/>
              </p:cNvSpPr>
              <p:nvPr/>
            </p:nvSpPr>
            <p:spPr bwMode="auto">
              <a:xfrm>
                <a:off x="4512" y="1344"/>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grpSp>
            <p:nvGrpSpPr>
              <p:cNvPr id="14" name="Group 106"/>
              <p:cNvGrpSpPr>
                <a:grpSpLocks/>
              </p:cNvGrpSpPr>
              <p:nvPr/>
            </p:nvGrpSpPr>
            <p:grpSpPr bwMode="auto">
              <a:xfrm>
                <a:off x="4512" y="1344"/>
                <a:ext cx="480" cy="480"/>
                <a:chOff x="4512" y="1344"/>
                <a:chExt cx="480" cy="480"/>
              </a:xfrm>
            </p:grpSpPr>
            <p:sp>
              <p:nvSpPr>
                <p:cNvPr id="35379" name="Rectangle 107"/>
                <p:cNvSpPr>
                  <a:spLocks noChangeArrowheads="1"/>
                </p:cNvSpPr>
                <p:nvPr/>
              </p:nvSpPr>
              <p:spPr bwMode="auto">
                <a:xfrm>
                  <a:off x="4896" y="1632"/>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80" name="Rectangle 108"/>
                <p:cNvSpPr>
                  <a:spLocks noChangeArrowheads="1"/>
                </p:cNvSpPr>
                <p:nvPr/>
              </p:nvSpPr>
              <p:spPr bwMode="auto">
                <a:xfrm>
                  <a:off x="4896" y="1536"/>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81" name="Rectangle 109"/>
                <p:cNvSpPr>
                  <a:spLocks noChangeArrowheads="1"/>
                </p:cNvSpPr>
                <p:nvPr/>
              </p:nvSpPr>
              <p:spPr bwMode="auto">
                <a:xfrm>
                  <a:off x="4896" y="1440"/>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82" name="Rectangle 110"/>
                <p:cNvSpPr>
                  <a:spLocks noChangeArrowheads="1"/>
                </p:cNvSpPr>
                <p:nvPr/>
              </p:nvSpPr>
              <p:spPr bwMode="auto">
                <a:xfrm>
                  <a:off x="4800" y="1728"/>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83" name="Rectangle 111"/>
                <p:cNvSpPr>
                  <a:spLocks noChangeArrowheads="1"/>
                </p:cNvSpPr>
                <p:nvPr/>
              </p:nvSpPr>
              <p:spPr bwMode="auto">
                <a:xfrm>
                  <a:off x="4704" y="1728"/>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84" name="Rectangle 112"/>
                <p:cNvSpPr>
                  <a:spLocks noChangeArrowheads="1"/>
                </p:cNvSpPr>
                <p:nvPr/>
              </p:nvSpPr>
              <p:spPr bwMode="auto">
                <a:xfrm>
                  <a:off x="4608" y="1728"/>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85" name="Rectangle 113"/>
                <p:cNvSpPr>
                  <a:spLocks noChangeArrowheads="1"/>
                </p:cNvSpPr>
                <p:nvPr/>
              </p:nvSpPr>
              <p:spPr bwMode="auto">
                <a:xfrm>
                  <a:off x="4512" y="1440"/>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86" name="Rectangle 114"/>
                <p:cNvSpPr>
                  <a:spLocks noChangeArrowheads="1"/>
                </p:cNvSpPr>
                <p:nvPr/>
              </p:nvSpPr>
              <p:spPr bwMode="auto">
                <a:xfrm>
                  <a:off x="4512" y="1632"/>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87" name="Rectangle 115"/>
                <p:cNvSpPr>
                  <a:spLocks noChangeArrowheads="1"/>
                </p:cNvSpPr>
                <p:nvPr/>
              </p:nvSpPr>
              <p:spPr bwMode="auto">
                <a:xfrm>
                  <a:off x="4512" y="1536"/>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88" name="Rectangle 116"/>
                <p:cNvSpPr>
                  <a:spLocks noChangeArrowheads="1"/>
                </p:cNvSpPr>
                <p:nvPr/>
              </p:nvSpPr>
              <p:spPr bwMode="auto">
                <a:xfrm>
                  <a:off x="4608" y="1344"/>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89" name="Rectangle 117"/>
                <p:cNvSpPr>
                  <a:spLocks noChangeArrowheads="1"/>
                </p:cNvSpPr>
                <p:nvPr/>
              </p:nvSpPr>
              <p:spPr bwMode="auto">
                <a:xfrm>
                  <a:off x="4704" y="1344"/>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sp>
              <p:nvSpPr>
                <p:cNvPr id="35390" name="Rectangle 118"/>
                <p:cNvSpPr>
                  <a:spLocks noChangeArrowheads="1"/>
                </p:cNvSpPr>
                <p:nvPr/>
              </p:nvSpPr>
              <p:spPr bwMode="auto">
                <a:xfrm>
                  <a:off x="4800" y="1344"/>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grpSp>
          <p:sp>
            <p:nvSpPr>
              <p:cNvPr id="35378" name="Rectangle 119"/>
              <p:cNvSpPr>
                <a:spLocks noChangeArrowheads="1"/>
              </p:cNvSpPr>
              <p:nvPr/>
            </p:nvSpPr>
            <p:spPr bwMode="auto">
              <a:xfrm>
                <a:off x="4896" y="1344"/>
                <a:ext cx="96" cy="96"/>
              </a:xfrm>
              <a:prstGeom prst="rect">
                <a:avLst/>
              </a:prstGeom>
              <a:solidFill>
                <a:srgbClr val="B3B3FF"/>
              </a:solidFill>
              <a:ln w="9525" algn="ctr">
                <a:solidFill>
                  <a:schemeClr val="tx1"/>
                </a:solidFill>
                <a:miter lim="800000"/>
                <a:headEnd/>
                <a:tailEnd/>
              </a:ln>
            </p:spPr>
            <p:txBody>
              <a:bodyPr wrap="none" anchor="ctr"/>
              <a:lstStyle/>
              <a:p>
                <a:endParaRPr lang="en-US"/>
              </a:p>
            </p:txBody>
          </p:sp>
        </p:grpSp>
      </p:grpSp>
      <p:sp>
        <p:nvSpPr>
          <p:cNvPr id="33931" name="Text Box 139"/>
          <p:cNvSpPr txBox="1">
            <a:spLocks noChangeArrowheads="1"/>
          </p:cNvSpPr>
          <p:nvPr/>
        </p:nvSpPr>
        <p:spPr bwMode="auto">
          <a:xfrm>
            <a:off x="481013" y="6096000"/>
            <a:ext cx="2889250" cy="366713"/>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effectLst>
                  <a:outerShdw blurRad="38100" dist="38100" dir="2700000" algn="tl">
                    <a:srgbClr val="C0C0C0"/>
                  </a:outerShdw>
                </a:effectLst>
              </a:rPr>
              <a:t>Previous buffer (from jitter)</a:t>
            </a:r>
          </a:p>
        </p:txBody>
      </p:sp>
      <p:sp>
        <p:nvSpPr>
          <p:cNvPr id="33932" name="Text Box 140"/>
          <p:cNvSpPr txBox="1">
            <a:spLocks noChangeArrowheads="1"/>
          </p:cNvSpPr>
          <p:nvPr/>
        </p:nvSpPr>
        <p:spPr bwMode="auto">
          <a:xfrm>
            <a:off x="3998913" y="6096000"/>
            <a:ext cx="869950" cy="366713"/>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effectLst>
                  <a:outerShdw blurRad="38100" dist="38100" dir="2700000" algn="tl">
                    <a:srgbClr val="C0C0C0"/>
                  </a:outerShdw>
                </a:effectLst>
              </a:rPr>
              <a:t>Output</a:t>
            </a:r>
          </a:p>
        </p:txBody>
      </p:sp>
      <p:grpSp>
        <p:nvGrpSpPr>
          <p:cNvPr id="15" name="Group 141"/>
          <p:cNvGrpSpPr>
            <a:grpSpLocks/>
          </p:cNvGrpSpPr>
          <p:nvPr/>
        </p:nvGrpSpPr>
        <p:grpSpPr bwMode="auto">
          <a:xfrm>
            <a:off x="7162800" y="4405313"/>
            <a:ext cx="762000" cy="762000"/>
            <a:chOff x="4272" y="3072"/>
            <a:chExt cx="480" cy="480"/>
          </a:xfrm>
        </p:grpSpPr>
        <p:grpSp>
          <p:nvGrpSpPr>
            <p:cNvPr id="16" name="Group 142"/>
            <p:cNvGrpSpPr>
              <a:grpSpLocks/>
            </p:cNvGrpSpPr>
            <p:nvPr/>
          </p:nvGrpSpPr>
          <p:grpSpPr bwMode="auto">
            <a:xfrm>
              <a:off x="4272" y="3072"/>
              <a:ext cx="480" cy="480"/>
              <a:chOff x="4224" y="2976"/>
              <a:chExt cx="480" cy="480"/>
            </a:xfrm>
          </p:grpSpPr>
          <p:grpSp>
            <p:nvGrpSpPr>
              <p:cNvPr id="17" name="Group 143"/>
              <p:cNvGrpSpPr>
                <a:grpSpLocks/>
              </p:cNvGrpSpPr>
              <p:nvPr/>
            </p:nvGrpSpPr>
            <p:grpSpPr bwMode="auto">
              <a:xfrm>
                <a:off x="4224" y="2976"/>
                <a:ext cx="480" cy="480"/>
                <a:chOff x="4512" y="1344"/>
                <a:chExt cx="480" cy="480"/>
              </a:xfrm>
            </p:grpSpPr>
            <p:sp>
              <p:nvSpPr>
                <p:cNvPr id="35355" name="Rectangle 144"/>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56" name="Rectangle 145"/>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57" name="Rectangle 146"/>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18" name="Group 147"/>
                <p:cNvGrpSpPr>
                  <a:grpSpLocks/>
                </p:cNvGrpSpPr>
                <p:nvPr/>
              </p:nvGrpSpPr>
              <p:grpSpPr bwMode="auto">
                <a:xfrm>
                  <a:off x="4512" y="1344"/>
                  <a:ext cx="480" cy="480"/>
                  <a:chOff x="4512" y="1344"/>
                  <a:chExt cx="480" cy="480"/>
                </a:xfrm>
              </p:grpSpPr>
              <p:sp>
                <p:nvSpPr>
                  <p:cNvPr id="35360" name="Rectangle 148"/>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361" name="Rectangle 149"/>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362" name="Rectangle 150"/>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363" name="Rectangle 151"/>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64" name="Rectangle 152"/>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65" name="Rectangle 153"/>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66" name="Rectangle 154"/>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367" name="Rectangle 155"/>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368" name="Rectangle 156"/>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369" name="Rectangle 157"/>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370" name="Rectangle 158"/>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371" name="Rectangle 159"/>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359" name="Rectangle 160"/>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19" name="Group 161"/>
              <p:cNvGrpSpPr>
                <a:grpSpLocks/>
              </p:cNvGrpSpPr>
              <p:nvPr/>
            </p:nvGrpSpPr>
            <p:grpSpPr bwMode="auto">
              <a:xfrm>
                <a:off x="4320" y="3072"/>
                <a:ext cx="288" cy="288"/>
                <a:chOff x="4608" y="1440"/>
                <a:chExt cx="288" cy="288"/>
              </a:xfrm>
            </p:grpSpPr>
            <p:sp>
              <p:nvSpPr>
                <p:cNvPr id="35347" name="Rectangle 162"/>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348" name="Rectangle 163"/>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349" name="Rectangle 164"/>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350" name="Rectangle 165"/>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351" name="Rectangle 166"/>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352" name="Rectangle 167"/>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353" name="Rectangle 168"/>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354" name="Rectangle 169"/>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5344" name="Rectangle 170"/>
            <p:cNvSpPr>
              <a:spLocks noChangeArrowheads="1"/>
            </p:cNvSpPr>
            <p:nvPr/>
          </p:nvSpPr>
          <p:spPr bwMode="auto">
            <a:xfrm>
              <a:off x="4464" y="326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grpSp>
      <p:sp>
        <p:nvSpPr>
          <p:cNvPr id="33963" name="Text Box 171"/>
          <p:cNvSpPr txBox="1">
            <a:spLocks noChangeArrowheads="1"/>
          </p:cNvSpPr>
          <p:nvPr/>
        </p:nvSpPr>
        <p:spPr bwMode="auto">
          <a:xfrm>
            <a:off x="7232650" y="5638800"/>
            <a:ext cx="1149350" cy="366713"/>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effectLst>
                  <a:outerShdw blurRad="38100" dist="38100" dir="2700000" algn="tl">
                    <a:srgbClr val="C0C0C0"/>
                  </a:outerShdw>
                </a:effectLst>
              </a:rPr>
              <a:t>Exemplar</a:t>
            </a:r>
          </a:p>
        </p:txBody>
      </p:sp>
      <p:grpSp>
        <p:nvGrpSpPr>
          <p:cNvPr id="20" name="Group 172"/>
          <p:cNvGrpSpPr>
            <a:grpSpLocks/>
          </p:cNvGrpSpPr>
          <p:nvPr/>
        </p:nvGrpSpPr>
        <p:grpSpPr bwMode="auto">
          <a:xfrm>
            <a:off x="7010400" y="4710113"/>
            <a:ext cx="762000" cy="762000"/>
            <a:chOff x="4272" y="3072"/>
            <a:chExt cx="480" cy="480"/>
          </a:xfrm>
        </p:grpSpPr>
        <p:grpSp>
          <p:nvGrpSpPr>
            <p:cNvPr id="21" name="Group 173"/>
            <p:cNvGrpSpPr>
              <a:grpSpLocks/>
            </p:cNvGrpSpPr>
            <p:nvPr/>
          </p:nvGrpSpPr>
          <p:grpSpPr bwMode="auto">
            <a:xfrm>
              <a:off x="4272" y="3072"/>
              <a:ext cx="480" cy="480"/>
              <a:chOff x="4224" y="2976"/>
              <a:chExt cx="480" cy="480"/>
            </a:xfrm>
          </p:grpSpPr>
          <p:grpSp>
            <p:nvGrpSpPr>
              <p:cNvPr id="22" name="Group 174"/>
              <p:cNvGrpSpPr>
                <a:grpSpLocks/>
              </p:cNvGrpSpPr>
              <p:nvPr/>
            </p:nvGrpSpPr>
            <p:grpSpPr bwMode="auto">
              <a:xfrm>
                <a:off x="4224" y="2976"/>
                <a:ext cx="480" cy="480"/>
                <a:chOff x="4512" y="1344"/>
                <a:chExt cx="480" cy="480"/>
              </a:xfrm>
            </p:grpSpPr>
            <p:sp>
              <p:nvSpPr>
                <p:cNvPr id="35326" name="Rectangle 175"/>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27" name="Rectangle 176"/>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28" name="Rectangle 177"/>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23" name="Group 178"/>
                <p:cNvGrpSpPr>
                  <a:grpSpLocks/>
                </p:cNvGrpSpPr>
                <p:nvPr/>
              </p:nvGrpSpPr>
              <p:grpSpPr bwMode="auto">
                <a:xfrm>
                  <a:off x="4512" y="1344"/>
                  <a:ext cx="480" cy="480"/>
                  <a:chOff x="4512" y="1344"/>
                  <a:chExt cx="480" cy="480"/>
                </a:xfrm>
              </p:grpSpPr>
              <p:sp>
                <p:nvSpPr>
                  <p:cNvPr id="35331" name="Rectangle 179"/>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332" name="Rectangle 180"/>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333" name="Rectangle 181"/>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334" name="Rectangle 182"/>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35" name="Rectangle 183"/>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36" name="Rectangle 184"/>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37" name="Rectangle 185"/>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338" name="Rectangle 186"/>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339" name="Rectangle 187"/>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340" name="Rectangle 188"/>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341" name="Rectangle 189"/>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342" name="Rectangle 190"/>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330" name="Rectangle 191"/>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24" name="Group 192"/>
              <p:cNvGrpSpPr>
                <a:grpSpLocks/>
              </p:cNvGrpSpPr>
              <p:nvPr/>
            </p:nvGrpSpPr>
            <p:grpSpPr bwMode="auto">
              <a:xfrm>
                <a:off x="4320" y="3072"/>
                <a:ext cx="288" cy="288"/>
                <a:chOff x="4608" y="1440"/>
                <a:chExt cx="288" cy="288"/>
              </a:xfrm>
            </p:grpSpPr>
            <p:sp>
              <p:nvSpPr>
                <p:cNvPr id="35318" name="Rectangle 193"/>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319" name="Rectangle 194"/>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320" name="Rectangle 195"/>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321" name="Rectangle 196"/>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322" name="Rectangle 197"/>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323" name="Rectangle 198"/>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324" name="Rectangle 199"/>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325" name="Rectangle 200"/>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5315" name="Rectangle 201"/>
            <p:cNvSpPr>
              <a:spLocks noChangeArrowheads="1"/>
            </p:cNvSpPr>
            <p:nvPr/>
          </p:nvSpPr>
          <p:spPr bwMode="auto">
            <a:xfrm>
              <a:off x="4464" y="326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grpSp>
      <p:grpSp>
        <p:nvGrpSpPr>
          <p:cNvPr id="25" name="Group 202"/>
          <p:cNvGrpSpPr>
            <a:grpSpLocks/>
          </p:cNvGrpSpPr>
          <p:nvPr/>
        </p:nvGrpSpPr>
        <p:grpSpPr bwMode="auto">
          <a:xfrm>
            <a:off x="7772400" y="4557713"/>
            <a:ext cx="762000" cy="762000"/>
            <a:chOff x="4272" y="3072"/>
            <a:chExt cx="480" cy="480"/>
          </a:xfrm>
        </p:grpSpPr>
        <p:grpSp>
          <p:nvGrpSpPr>
            <p:cNvPr id="26" name="Group 203"/>
            <p:cNvGrpSpPr>
              <a:grpSpLocks/>
            </p:cNvGrpSpPr>
            <p:nvPr/>
          </p:nvGrpSpPr>
          <p:grpSpPr bwMode="auto">
            <a:xfrm>
              <a:off x="4272" y="3072"/>
              <a:ext cx="480" cy="480"/>
              <a:chOff x="4224" y="2976"/>
              <a:chExt cx="480" cy="480"/>
            </a:xfrm>
          </p:grpSpPr>
          <p:grpSp>
            <p:nvGrpSpPr>
              <p:cNvPr id="27" name="Group 204"/>
              <p:cNvGrpSpPr>
                <a:grpSpLocks/>
              </p:cNvGrpSpPr>
              <p:nvPr/>
            </p:nvGrpSpPr>
            <p:grpSpPr bwMode="auto">
              <a:xfrm>
                <a:off x="4224" y="2976"/>
                <a:ext cx="480" cy="480"/>
                <a:chOff x="4512" y="1344"/>
                <a:chExt cx="480" cy="480"/>
              </a:xfrm>
            </p:grpSpPr>
            <p:sp>
              <p:nvSpPr>
                <p:cNvPr id="35297" name="Rectangle 205"/>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98" name="Rectangle 206"/>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99" name="Rectangle 207"/>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28" name="Group 208"/>
                <p:cNvGrpSpPr>
                  <a:grpSpLocks/>
                </p:cNvGrpSpPr>
                <p:nvPr/>
              </p:nvGrpSpPr>
              <p:grpSpPr bwMode="auto">
                <a:xfrm>
                  <a:off x="4512" y="1344"/>
                  <a:ext cx="480" cy="480"/>
                  <a:chOff x="4512" y="1344"/>
                  <a:chExt cx="480" cy="480"/>
                </a:xfrm>
              </p:grpSpPr>
              <p:sp>
                <p:nvSpPr>
                  <p:cNvPr id="35302" name="Rectangle 209"/>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303" name="Rectangle 210"/>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304" name="Rectangle 211"/>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305" name="Rectangle 212"/>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06" name="Rectangle 213"/>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07" name="Rectangle 214"/>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308" name="Rectangle 215"/>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309" name="Rectangle 216"/>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310" name="Rectangle 217"/>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311" name="Rectangle 218"/>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312" name="Rectangle 219"/>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313" name="Rectangle 220"/>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301" name="Rectangle 221"/>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29" name="Group 222"/>
              <p:cNvGrpSpPr>
                <a:grpSpLocks/>
              </p:cNvGrpSpPr>
              <p:nvPr/>
            </p:nvGrpSpPr>
            <p:grpSpPr bwMode="auto">
              <a:xfrm>
                <a:off x="4320" y="3072"/>
                <a:ext cx="288" cy="288"/>
                <a:chOff x="4608" y="1440"/>
                <a:chExt cx="288" cy="288"/>
              </a:xfrm>
            </p:grpSpPr>
            <p:sp>
              <p:nvSpPr>
                <p:cNvPr id="35289" name="Rectangle 223"/>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90" name="Rectangle 224"/>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91" name="Rectangle 225"/>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92" name="Rectangle 226"/>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93" name="Rectangle 227"/>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94" name="Rectangle 228"/>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95" name="Rectangle 229"/>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96" name="Rectangle 230"/>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5286" name="Rectangle 231"/>
            <p:cNvSpPr>
              <a:spLocks noChangeArrowheads="1"/>
            </p:cNvSpPr>
            <p:nvPr/>
          </p:nvSpPr>
          <p:spPr bwMode="auto">
            <a:xfrm>
              <a:off x="4464" y="326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grpSp>
      <p:grpSp>
        <p:nvGrpSpPr>
          <p:cNvPr id="30" name="Group 232"/>
          <p:cNvGrpSpPr>
            <a:grpSpLocks/>
          </p:cNvGrpSpPr>
          <p:nvPr/>
        </p:nvGrpSpPr>
        <p:grpSpPr bwMode="auto">
          <a:xfrm>
            <a:off x="7467600" y="4862513"/>
            <a:ext cx="762000" cy="762000"/>
            <a:chOff x="4272" y="3072"/>
            <a:chExt cx="480" cy="480"/>
          </a:xfrm>
        </p:grpSpPr>
        <p:grpSp>
          <p:nvGrpSpPr>
            <p:cNvPr id="31" name="Group 233"/>
            <p:cNvGrpSpPr>
              <a:grpSpLocks/>
            </p:cNvGrpSpPr>
            <p:nvPr/>
          </p:nvGrpSpPr>
          <p:grpSpPr bwMode="auto">
            <a:xfrm>
              <a:off x="4272" y="3072"/>
              <a:ext cx="480" cy="480"/>
              <a:chOff x="4224" y="2976"/>
              <a:chExt cx="480" cy="480"/>
            </a:xfrm>
          </p:grpSpPr>
          <p:grpSp>
            <p:nvGrpSpPr>
              <p:cNvPr id="35329" name="Group 234"/>
              <p:cNvGrpSpPr>
                <a:grpSpLocks/>
              </p:cNvGrpSpPr>
              <p:nvPr/>
            </p:nvGrpSpPr>
            <p:grpSpPr bwMode="auto">
              <a:xfrm>
                <a:off x="4224" y="2976"/>
                <a:ext cx="480" cy="480"/>
                <a:chOff x="4512" y="1344"/>
                <a:chExt cx="480" cy="480"/>
              </a:xfrm>
            </p:grpSpPr>
            <p:sp>
              <p:nvSpPr>
                <p:cNvPr id="35268" name="Rectangle 235"/>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69" name="Rectangle 236"/>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70" name="Rectangle 237"/>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5343" name="Group 238"/>
                <p:cNvGrpSpPr>
                  <a:grpSpLocks/>
                </p:cNvGrpSpPr>
                <p:nvPr/>
              </p:nvGrpSpPr>
              <p:grpSpPr bwMode="auto">
                <a:xfrm>
                  <a:off x="4512" y="1344"/>
                  <a:ext cx="480" cy="480"/>
                  <a:chOff x="4512" y="1344"/>
                  <a:chExt cx="480" cy="480"/>
                </a:xfrm>
              </p:grpSpPr>
              <p:sp>
                <p:nvSpPr>
                  <p:cNvPr id="35273" name="Rectangle 239"/>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74" name="Rectangle 240"/>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75" name="Rectangle 241"/>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76" name="Rectangle 242"/>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77" name="Rectangle 243"/>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78" name="Rectangle 244"/>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79" name="Rectangle 245"/>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80" name="Rectangle 246"/>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81" name="Rectangle 247"/>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82" name="Rectangle 248"/>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283" name="Rectangle 249"/>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284" name="Rectangle 250"/>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272" name="Rectangle 251"/>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5345" name="Group 252"/>
              <p:cNvGrpSpPr>
                <a:grpSpLocks/>
              </p:cNvGrpSpPr>
              <p:nvPr/>
            </p:nvGrpSpPr>
            <p:grpSpPr bwMode="auto">
              <a:xfrm>
                <a:off x="4320" y="3072"/>
                <a:ext cx="288" cy="288"/>
                <a:chOff x="4608" y="1440"/>
                <a:chExt cx="288" cy="288"/>
              </a:xfrm>
            </p:grpSpPr>
            <p:sp>
              <p:nvSpPr>
                <p:cNvPr id="35260" name="Rectangle 253"/>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61" name="Rectangle 254"/>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62" name="Rectangle 255"/>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63" name="Rectangle 256"/>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64" name="Rectangle 257"/>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65" name="Rectangle 258"/>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66" name="Rectangle 259"/>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67" name="Rectangle 260"/>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5257" name="Rectangle 261"/>
            <p:cNvSpPr>
              <a:spLocks noChangeArrowheads="1"/>
            </p:cNvSpPr>
            <p:nvPr/>
          </p:nvSpPr>
          <p:spPr bwMode="auto">
            <a:xfrm>
              <a:off x="4464" y="3264"/>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35346" name="Group 262"/>
          <p:cNvGrpSpPr>
            <a:grpSpLocks/>
          </p:cNvGrpSpPr>
          <p:nvPr/>
        </p:nvGrpSpPr>
        <p:grpSpPr bwMode="auto">
          <a:xfrm>
            <a:off x="7620000" y="4252913"/>
            <a:ext cx="762000" cy="762000"/>
            <a:chOff x="4272" y="3072"/>
            <a:chExt cx="480" cy="480"/>
          </a:xfrm>
        </p:grpSpPr>
        <p:grpSp>
          <p:nvGrpSpPr>
            <p:cNvPr id="35358" name="Group 263"/>
            <p:cNvGrpSpPr>
              <a:grpSpLocks/>
            </p:cNvGrpSpPr>
            <p:nvPr/>
          </p:nvGrpSpPr>
          <p:grpSpPr bwMode="auto">
            <a:xfrm>
              <a:off x="4272" y="3072"/>
              <a:ext cx="480" cy="480"/>
              <a:chOff x="4224" y="2976"/>
              <a:chExt cx="480" cy="480"/>
            </a:xfrm>
          </p:grpSpPr>
          <p:grpSp>
            <p:nvGrpSpPr>
              <p:cNvPr id="33856" name="Group 264"/>
              <p:cNvGrpSpPr>
                <a:grpSpLocks/>
              </p:cNvGrpSpPr>
              <p:nvPr/>
            </p:nvGrpSpPr>
            <p:grpSpPr bwMode="auto">
              <a:xfrm>
                <a:off x="4224" y="2976"/>
                <a:ext cx="480" cy="480"/>
                <a:chOff x="4512" y="1344"/>
                <a:chExt cx="480" cy="480"/>
              </a:xfrm>
            </p:grpSpPr>
            <p:sp>
              <p:nvSpPr>
                <p:cNvPr id="35239" name="Rectangle 265"/>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40" name="Rectangle 266"/>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41" name="Rectangle 267"/>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3857" name="Group 268"/>
                <p:cNvGrpSpPr>
                  <a:grpSpLocks/>
                </p:cNvGrpSpPr>
                <p:nvPr/>
              </p:nvGrpSpPr>
              <p:grpSpPr bwMode="auto">
                <a:xfrm>
                  <a:off x="4512" y="1344"/>
                  <a:ext cx="480" cy="480"/>
                  <a:chOff x="4512" y="1344"/>
                  <a:chExt cx="480" cy="480"/>
                </a:xfrm>
              </p:grpSpPr>
              <p:sp>
                <p:nvSpPr>
                  <p:cNvPr id="35244" name="Rectangle 269"/>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45" name="Rectangle 270"/>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46" name="Rectangle 271"/>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47" name="Rectangle 272"/>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48" name="Rectangle 273"/>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49" name="Rectangle 274"/>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50" name="Rectangle 275"/>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51" name="Rectangle 276"/>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52" name="Rectangle 277"/>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53" name="Rectangle 278"/>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254" name="Rectangle 279"/>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255" name="Rectangle 280"/>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243" name="Rectangle 281"/>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3858" name="Group 282"/>
              <p:cNvGrpSpPr>
                <a:grpSpLocks/>
              </p:cNvGrpSpPr>
              <p:nvPr/>
            </p:nvGrpSpPr>
            <p:grpSpPr bwMode="auto">
              <a:xfrm>
                <a:off x="4320" y="3072"/>
                <a:ext cx="288" cy="288"/>
                <a:chOff x="4608" y="1440"/>
                <a:chExt cx="288" cy="288"/>
              </a:xfrm>
            </p:grpSpPr>
            <p:sp>
              <p:nvSpPr>
                <p:cNvPr id="35231" name="Rectangle 283"/>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32" name="Rectangle 284"/>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33" name="Rectangle 285"/>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34" name="Rectangle 286"/>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35" name="Rectangle 287"/>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36" name="Rectangle 288"/>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37" name="Rectangle 289"/>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38" name="Rectangle 290"/>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5228" name="Rectangle 291"/>
            <p:cNvSpPr>
              <a:spLocks noChangeArrowheads="1"/>
            </p:cNvSpPr>
            <p:nvPr/>
          </p:nvSpPr>
          <p:spPr bwMode="auto">
            <a:xfrm>
              <a:off x="4464" y="3264"/>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33859" name="Group 292"/>
          <p:cNvGrpSpPr>
            <a:grpSpLocks/>
          </p:cNvGrpSpPr>
          <p:nvPr/>
        </p:nvGrpSpPr>
        <p:grpSpPr bwMode="auto">
          <a:xfrm>
            <a:off x="7010400" y="4405313"/>
            <a:ext cx="762000" cy="762000"/>
            <a:chOff x="4272" y="3072"/>
            <a:chExt cx="480" cy="480"/>
          </a:xfrm>
        </p:grpSpPr>
        <p:grpSp>
          <p:nvGrpSpPr>
            <p:cNvPr id="33860" name="Group 293"/>
            <p:cNvGrpSpPr>
              <a:grpSpLocks/>
            </p:cNvGrpSpPr>
            <p:nvPr/>
          </p:nvGrpSpPr>
          <p:grpSpPr bwMode="auto">
            <a:xfrm>
              <a:off x="4272" y="3072"/>
              <a:ext cx="480" cy="480"/>
              <a:chOff x="4224" y="2976"/>
              <a:chExt cx="480" cy="480"/>
            </a:xfrm>
          </p:grpSpPr>
          <p:grpSp>
            <p:nvGrpSpPr>
              <p:cNvPr id="33861" name="Group 294"/>
              <p:cNvGrpSpPr>
                <a:grpSpLocks/>
              </p:cNvGrpSpPr>
              <p:nvPr/>
            </p:nvGrpSpPr>
            <p:grpSpPr bwMode="auto">
              <a:xfrm>
                <a:off x="4224" y="2976"/>
                <a:ext cx="480" cy="480"/>
                <a:chOff x="4512" y="1344"/>
                <a:chExt cx="480" cy="480"/>
              </a:xfrm>
            </p:grpSpPr>
            <p:sp>
              <p:nvSpPr>
                <p:cNvPr id="35210" name="Rectangle 295"/>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11" name="Rectangle 296"/>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12" name="Rectangle 297"/>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3862" name="Group 298"/>
                <p:cNvGrpSpPr>
                  <a:grpSpLocks/>
                </p:cNvGrpSpPr>
                <p:nvPr/>
              </p:nvGrpSpPr>
              <p:grpSpPr bwMode="auto">
                <a:xfrm>
                  <a:off x="4512" y="1344"/>
                  <a:ext cx="480" cy="480"/>
                  <a:chOff x="4512" y="1344"/>
                  <a:chExt cx="480" cy="480"/>
                </a:xfrm>
              </p:grpSpPr>
              <p:sp>
                <p:nvSpPr>
                  <p:cNvPr id="35215" name="Rectangle 299"/>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16" name="Rectangle 300"/>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17" name="Rectangle 301"/>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18" name="Rectangle 302"/>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19" name="Rectangle 303"/>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20" name="Rectangle 304"/>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221" name="Rectangle 305"/>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22" name="Rectangle 306"/>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23" name="Rectangle 307"/>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24" name="Rectangle 308"/>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225" name="Rectangle 309"/>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226" name="Rectangle 310"/>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214" name="Rectangle 311"/>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3863" name="Group 312"/>
              <p:cNvGrpSpPr>
                <a:grpSpLocks/>
              </p:cNvGrpSpPr>
              <p:nvPr/>
            </p:nvGrpSpPr>
            <p:grpSpPr bwMode="auto">
              <a:xfrm>
                <a:off x="4320" y="3072"/>
                <a:ext cx="288" cy="288"/>
                <a:chOff x="4608" y="1440"/>
                <a:chExt cx="288" cy="288"/>
              </a:xfrm>
            </p:grpSpPr>
            <p:sp>
              <p:nvSpPr>
                <p:cNvPr id="35202" name="Rectangle 313"/>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03" name="Rectangle 314"/>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04" name="Rectangle 315"/>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05" name="Rectangle 316"/>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06" name="Rectangle 317"/>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207" name="Rectangle 318"/>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208" name="Rectangle 319"/>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209" name="Rectangle 320"/>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5199" name="Rectangle 321"/>
            <p:cNvSpPr>
              <a:spLocks noChangeArrowheads="1"/>
            </p:cNvSpPr>
            <p:nvPr/>
          </p:nvSpPr>
          <p:spPr bwMode="auto">
            <a:xfrm>
              <a:off x="4464" y="3264"/>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33864" name="Group 322"/>
          <p:cNvGrpSpPr>
            <a:grpSpLocks/>
          </p:cNvGrpSpPr>
          <p:nvPr/>
        </p:nvGrpSpPr>
        <p:grpSpPr bwMode="auto">
          <a:xfrm>
            <a:off x="7772400" y="4862513"/>
            <a:ext cx="762000" cy="762000"/>
            <a:chOff x="4272" y="3072"/>
            <a:chExt cx="480" cy="480"/>
          </a:xfrm>
        </p:grpSpPr>
        <p:grpSp>
          <p:nvGrpSpPr>
            <p:cNvPr id="33865" name="Group 323"/>
            <p:cNvGrpSpPr>
              <a:grpSpLocks/>
            </p:cNvGrpSpPr>
            <p:nvPr/>
          </p:nvGrpSpPr>
          <p:grpSpPr bwMode="auto">
            <a:xfrm>
              <a:off x="4272" y="3072"/>
              <a:ext cx="480" cy="480"/>
              <a:chOff x="4224" y="2976"/>
              <a:chExt cx="480" cy="480"/>
            </a:xfrm>
          </p:grpSpPr>
          <p:grpSp>
            <p:nvGrpSpPr>
              <p:cNvPr id="33866" name="Group 324"/>
              <p:cNvGrpSpPr>
                <a:grpSpLocks/>
              </p:cNvGrpSpPr>
              <p:nvPr/>
            </p:nvGrpSpPr>
            <p:grpSpPr bwMode="auto">
              <a:xfrm>
                <a:off x="4224" y="2976"/>
                <a:ext cx="480" cy="480"/>
                <a:chOff x="4512" y="1344"/>
                <a:chExt cx="480" cy="480"/>
              </a:xfrm>
            </p:grpSpPr>
            <p:sp>
              <p:nvSpPr>
                <p:cNvPr id="35181" name="Rectangle 325"/>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82" name="Rectangle 326"/>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83" name="Rectangle 327"/>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3867" name="Group 328"/>
                <p:cNvGrpSpPr>
                  <a:grpSpLocks/>
                </p:cNvGrpSpPr>
                <p:nvPr/>
              </p:nvGrpSpPr>
              <p:grpSpPr bwMode="auto">
                <a:xfrm>
                  <a:off x="4512" y="1344"/>
                  <a:ext cx="480" cy="480"/>
                  <a:chOff x="4512" y="1344"/>
                  <a:chExt cx="480" cy="480"/>
                </a:xfrm>
              </p:grpSpPr>
              <p:sp>
                <p:nvSpPr>
                  <p:cNvPr id="35186" name="Rectangle 329"/>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87" name="Rectangle 330"/>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88" name="Rectangle 331"/>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89" name="Rectangle 332"/>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90" name="Rectangle 333"/>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91" name="Rectangle 334"/>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92" name="Rectangle 335"/>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93" name="Rectangle 336"/>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94" name="Rectangle 337"/>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95" name="Rectangle 338"/>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196" name="Rectangle 339"/>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197" name="Rectangle 340"/>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185" name="Rectangle 341"/>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3868" name="Group 342"/>
              <p:cNvGrpSpPr>
                <a:grpSpLocks/>
              </p:cNvGrpSpPr>
              <p:nvPr/>
            </p:nvGrpSpPr>
            <p:grpSpPr bwMode="auto">
              <a:xfrm>
                <a:off x="4320" y="3072"/>
                <a:ext cx="288" cy="288"/>
                <a:chOff x="4608" y="1440"/>
                <a:chExt cx="288" cy="288"/>
              </a:xfrm>
            </p:grpSpPr>
            <p:sp>
              <p:nvSpPr>
                <p:cNvPr id="35173" name="Rectangle 343"/>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74" name="Rectangle 344"/>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75" name="Rectangle 345"/>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76" name="Rectangle 346"/>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77" name="Rectangle 347"/>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78" name="Rectangle 348"/>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79" name="Rectangle 349"/>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80" name="Rectangle 350"/>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5170" name="Rectangle 351"/>
            <p:cNvSpPr>
              <a:spLocks noChangeArrowheads="1"/>
            </p:cNvSpPr>
            <p:nvPr/>
          </p:nvSpPr>
          <p:spPr bwMode="auto">
            <a:xfrm>
              <a:off x="4464" y="3264"/>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33869" name="Group 384"/>
          <p:cNvGrpSpPr>
            <a:grpSpLocks/>
          </p:cNvGrpSpPr>
          <p:nvPr/>
        </p:nvGrpSpPr>
        <p:grpSpPr bwMode="auto">
          <a:xfrm>
            <a:off x="7162800" y="4557713"/>
            <a:ext cx="762000" cy="762000"/>
            <a:chOff x="4272" y="3072"/>
            <a:chExt cx="480" cy="480"/>
          </a:xfrm>
        </p:grpSpPr>
        <p:grpSp>
          <p:nvGrpSpPr>
            <p:cNvPr id="33870" name="Group 385"/>
            <p:cNvGrpSpPr>
              <a:grpSpLocks/>
            </p:cNvGrpSpPr>
            <p:nvPr/>
          </p:nvGrpSpPr>
          <p:grpSpPr bwMode="auto">
            <a:xfrm>
              <a:off x="4272" y="3072"/>
              <a:ext cx="480" cy="480"/>
              <a:chOff x="4224" y="2976"/>
              <a:chExt cx="480" cy="480"/>
            </a:xfrm>
          </p:grpSpPr>
          <p:grpSp>
            <p:nvGrpSpPr>
              <p:cNvPr id="33871" name="Group 386"/>
              <p:cNvGrpSpPr>
                <a:grpSpLocks/>
              </p:cNvGrpSpPr>
              <p:nvPr/>
            </p:nvGrpSpPr>
            <p:grpSpPr bwMode="auto">
              <a:xfrm>
                <a:off x="4224" y="2976"/>
                <a:ext cx="480" cy="480"/>
                <a:chOff x="4512" y="1344"/>
                <a:chExt cx="480" cy="480"/>
              </a:xfrm>
            </p:grpSpPr>
            <p:sp>
              <p:nvSpPr>
                <p:cNvPr id="35152" name="Rectangle 387"/>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53" name="Rectangle 388"/>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54" name="Rectangle 389"/>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3872" name="Group 390"/>
                <p:cNvGrpSpPr>
                  <a:grpSpLocks/>
                </p:cNvGrpSpPr>
                <p:nvPr/>
              </p:nvGrpSpPr>
              <p:grpSpPr bwMode="auto">
                <a:xfrm>
                  <a:off x="4512" y="1344"/>
                  <a:ext cx="480" cy="480"/>
                  <a:chOff x="4512" y="1344"/>
                  <a:chExt cx="480" cy="480"/>
                </a:xfrm>
              </p:grpSpPr>
              <p:sp>
                <p:nvSpPr>
                  <p:cNvPr id="35157" name="Rectangle 391"/>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58" name="Rectangle 392"/>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59" name="Rectangle 393"/>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60" name="Rectangle 394"/>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61" name="Rectangle 395"/>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62" name="Rectangle 396"/>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63" name="Rectangle 397"/>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64" name="Rectangle 398"/>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65" name="Rectangle 399"/>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66" name="Rectangle 400"/>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167" name="Rectangle 401"/>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168" name="Rectangle 402"/>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156" name="Rectangle 403"/>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3873" name="Group 404"/>
              <p:cNvGrpSpPr>
                <a:grpSpLocks/>
              </p:cNvGrpSpPr>
              <p:nvPr/>
            </p:nvGrpSpPr>
            <p:grpSpPr bwMode="auto">
              <a:xfrm>
                <a:off x="4320" y="3072"/>
                <a:ext cx="288" cy="288"/>
                <a:chOff x="4608" y="1440"/>
                <a:chExt cx="288" cy="288"/>
              </a:xfrm>
            </p:grpSpPr>
            <p:sp>
              <p:nvSpPr>
                <p:cNvPr id="35144" name="Rectangle 405"/>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45" name="Rectangle 406"/>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46" name="Rectangle 407"/>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47" name="Rectangle 408"/>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48" name="Rectangle 409"/>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49" name="Rectangle 410"/>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50" name="Rectangle 411"/>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51" name="Rectangle 412"/>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5141" name="Rectangle 413"/>
            <p:cNvSpPr>
              <a:spLocks noChangeArrowheads="1"/>
            </p:cNvSpPr>
            <p:nvPr/>
          </p:nvSpPr>
          <p:spPr bwMode="auto">
            <a:xfrm>
              <a:off x="4464" y="326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grpSp>
      <p:grpSp>
        <p:nvGrpSpPr>
          <p:cNvPr id="33874" name="Group 414"/>
          <p:cNvGrpSpPr>
            <a:grpSpLocks/>
          </p:cNvGrpSpPr>
          <p:nvPr/>
        </p:nvGrpSpPr>
        <p:grpSpPr bwMode="auto">
          <a:xfrm>
            <a:off x="7467600" y="4557713"/>
            <a:ext cx="762000" cy="762000"/>
            <a:chOff x="4272" y="3072"/>
            <a:chExt cx="480" cy="480"/>
          </a:xfrm>
        </p:grpSpPr>
        <p:grpSp>
          <p:nvGrpSpPr>
            <p:cNvPr id="33875" name="Group 415"/>
            <p:cNvGrpSpPr>
              <a:grpSpLocks/>
            </p:cNvGrpSpPr>
            <p:nvPr/>
          </p:nvGrpSpPr>
          <p:grpSpPr bwMode="auto">
            <a:xfrm>
              <a:off x="4272" y="3072"/>
              <a:ext cx="480" cy="480"/>
              <a:chOff x="4224" y="2976"/>
              <a:chExt cx="480" cy="480"/>
            </a:xfrm>
          </p:grpSpPr>
          <p:grpSp>
            <p:nvGrpSpPr>
              <p:cNvPr id="33876" name="Group 416"/>
              <p:cNvGrpSpPr>
                <a:grpSpLocks/>
              </p:cNvGrpSpPr>
              <p:nvPr/>
            </p:nvGrpSpPr>
            <p:grpSpPr bwMode="auto">
              <a:xfrm>
                <a:off x="4224" y="2976"/>
                <a:ext cx="480" cy="480"/>
                <a:chOff x="4512" y="1344"/>
                <a:chExt cx="480" cy="480"/>
              </a:xfrm>
            </p:grpSpPr>
            <p:sp>
              <p:nvSpPr>
                <p:cNvPr id="35123" name="Rectangle 417"/>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24" name="Rectangle 418"/>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25" name="Rectangle 419"/>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3877" name="Group 420"/>
                <p:cNvGrpSpPr>
                  <a:grpSpLocks/>
                </p:cNvGrpSpPr>
                <p:nvPr/>
              </p:nvGrpSpPr>
              <p:grpSpPr bwMode="auto">
                <a:xfrm>
                  <a:off x="4512" y="1344"/>
                  <a:ext cx="480" cy="480"/>
                  <a:chOff x="4512" y="1344"/>
                  <a:chExt cx="480" cy="480"/>
                </a:xfrm>
              </p:grpSpPr>
              <p:sp>
                <p:nvSpPr>
                  <p:cNvPr id="35128" name="Rectangle 421"/>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29" name="Rectangle 422"/>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30" name="Rectangle 423"/>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31" name="Rectangle 424"/>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32" name="Rectangle 425"/>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33" name="Rectangle 426"/>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34" name="Rectangle 427"/>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35" name="Rectangle 428"/>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36" name="Rectangle 429"/>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37" name="Rectangle 430"/>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138" name="Rectangle 431"/>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139" name="Rectangle 432"/>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127" name="Rectangle 433"/>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3878" name="Group 434"/>
              <p:cNvGrpSpPr>
                <a:grpSpLocks/>
              </p:cNvGrpSpPr>
              <p:nvPr/>
            </p:nvGrpSpPr>
            <p:grpSpPr bwMode="auto">
              <a:xfrm>
                <a:off x="4320" y="3072"/>
                <a:ext cx="288" cy="288"/>
                <a:chOff x="4608" y="1440"/>
                <a:chExt cx="288" cy="288"/>
              </a:xfrm>
            </p:grpSpPr>
            <p:sp>
              <p:nvSpPr>
                <p:cNvPr id="35115" name="Rectangle 435"/>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16" name="Rectangle 436"/>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17" name="Rectangle 437"/>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18" name="Rectangle 438"/>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19" name="Rectangle 439"/>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20" name="Rectangle 440"/>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21" name="Rectangle 441"/>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22" name="Rectangle 442"/>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5112" name="Rectangle 443"/>
            <p:cNvSpPr>
              <a:spLocks noChangeArrowheads="1"/>
            </p:cNvSpPr>
            <p:nvPr/>
          </p:nvSpPr>
          <p:spPr bwMode="auto">
            <a:xfrm>
              <a:off x="4464" y="326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grpSp>
      <p:grpSp>
        <p:nvGrpSpPr>
          <p:cNvPr id="33879" name="Group 444"/>
          <p:cNvGrpSpPr>
            <a:grpSpLocks/>
          </p:cNvGrpSpPr>
          <p:nvPr/>
        </p:nvGrpSpPr>
        <p:grpSpPr bwMode="auto">
          <a:xfrm>
            <a:off x="7315200" y="4710113"/>
            <a:ext cx="762000" cy="762000"/>
            <a:chOff x="4272" y="3072"/>
            <a:chExt cx="480" cy="480"/>
          </a:xfrm>
        </p:grpSpPr>
        <p:grpSp>
          <p:nvGrpSpPr>
            <p:cNvPr id="33880" name="Group 445"/>
            <p:cNvGrpSpPr>
              <a:grpSpLocks/>
            </p:cNvGrpSpPr>
            <p:nvPr/>
          </p:nvGrpSpPr>
          <p:grpSpPr bwMode="auto">
            <a:xfrm>
              <a:off x="4272" y="3072"/>
              <a:ext cx="480" cy="480"/>
              <a:chOff x="4224" y="2976"/>
              <a:chExt cx="480" cy="480"/>
            </a:xfrm>
          </p:grpSpPr>
          <p:grpSp>
            <p:nvGrpSpPr>
              <p:cNvPr id="33881" name="Group 446"/>
              <p:cNvGrpSpPr>
                <a:grpSpLocks/>
              </p:cNvGrpSpPr>
              <p:nvPr/>
            </p:nvGrpSpPr>
            <p:grpSpPr bwMode="auto">
              <a:xfrm>
                <a:off x="4224" y="2976"/>
                <a:ext cx="480" cy="480"/>
                <a:chOff x="4512" y="1344"/>
                <a:chExt cx="480" cy="480"/>
              </a:xfrm>
            </p:grpSpPr>
            <p:sp>
              <p:nvSpPr>
                <p:cNvPr id="35094" name="Rectangle 447"/>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95" name="Rectangle 448"/>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96" name="Rectangle 449"/>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3882" name="Group 450"/>
                <p:cNvGrpSpPr>
                  <a:grpSpLocks/>
                </p:cNvGrpSpPr>
                <p:nvPr/>
              </p:nvGrpSpPr>
              <p:grpSpPr bwMode="auto">
                <a:xfrm>
                  <a:off x="4512" y="1344"/>
                  <a:ext cx="480" cy="480"/>
                  <a:chOff x="4512" y="1344"/>
                  <a:chExt cx="480" cy="480"/>
                </a:xfrm>
              </p:grpSpPr>
              <p:sp>
                <p:nvSpPr>
                  <p:cNvPr id="35099" name="Rectangle 451"/>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00" name="Rectangle 452"/>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01" name="Rectangle 453"/>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02" name="Rectangle 454"/>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03" name="Rectangle 455"/>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04" name="Rectangle 456"/>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105" name="Rectangle 457"/>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106" name="Rectangle 458"/>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107" name="Rectangle 459"/>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108" name="Rectangle 460"/>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109" name="Rectangle 461"/>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110" name="Rectangle 462"/>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098" name="Rectangle 463"/>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3885" name="Group 464"/>
              <p:cNvGrpSpPr>
                <a:grpSpLocks/>
              </p:cNvGrpSpPr>
              <p:nvPr/>
            </p:nvGrpSpPr>
            <p:grpSpPr bwMode="auto">
              <a:xfrm>
                <a:off x="4320" y="3072"/>
                <a:ext cx="288" cy="288"/>
                <a:chOff x="4608" y="1440"/>
                <a:chExt cx="288" cy="288"/>
              </a:xfrm>
            </p:grpSpPr>
            <p:sp>
              <p:nvSpPr>
                <p:cNvPr id="35086" name="Rectangle 465"/>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87" name="Rectangle 466"/>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88" name="Rectangle 467"/>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89" name="Rectangle 468"/>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90" name="Rectangle 469"/>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91" name="Rectangle 470"/>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92" name="Rectangle 471"/>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93" name="Rectangle 472"/>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5083" name="Rectangle 473"/>
            <p:cNvSpPr>
              <a:spLocks noChangeArrowheads="1"/>
            </p:cNvSpPr>
            <p:nvPr/>
          </p:nvSpPr>
          <p:spPr bwMode="auto">
            <a:xfrm>
              <a:off x="4464" y="326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grpSp>
      <p:grpSp>
        <p:nvGrpSpPr>
          <p:cNvPr id="33886" name="Group 474"/>
          <p:cNvGrpSpPr>
            <a:grpSpLocks/>
          </p:cNvGrpSpPr>
          <p:nvPr/>
        </p:nvGrpSpPr>
        <p:grpSpPr bwMode="auto">
          <a:xfrm>
            <a:off x="7315200" y="4862513"/>
            <a:ext cx="762000" cy="762000"/>
            <a:chOff x="4272" y="3072"/>
            <a:chExt cx="480" cy="480"/>
          </a:xfrm>
        </p:grpSpPr>
        <p:grpSp>
          <p:nvGrpSpPr>
            <p:cNvPr id="33887" name="Group 475"/>
            <p:cNvGrpSpPr>
              <a:grpSpLocks/>
            </p:cNvGrpSpPr>
            <p:nvPr/>
          </p:nvGrpSpPr>
          <p:grpSpPr bwMode="auto">
            <a:xfrm>
              <a:off x="4272" y="3072"/>
              <a:ext cx="480" cy="480"/>
              <a:chOff x="4224" y="2976"/>
              <a:chExt cx="480" cy="480"/>
            </a:xfrm>
          </p:grpSpPr>
          <p:grpSp>
            <p:nvGrpSpPr>
              <p:cNvPr id="35372" name="Group 476"/>
              <p:cNvGrpSpPr>
                <a:grpSpLocks/>
              </p:cNvGrpSpPr>
              <p:nvPr/>
            </p:nvGrpSpPr>
            <p:grpSpPr bwMode="auto">
              <a:xfrm>
                <a:off x="4224" y="2976"/>
                <a:ext cx="480" cy="480"/>
                <a:chOff x="4512" y="1344"/>
                <a:chExt cx="480" cy="480"/>
              </a:xfrm>
            </p:grpSpPr>
            <p:sp>
              <p:nvSpPr>
                <p:cNvPr id="35065" name="Rectangle 477"/>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66" name="Rectangle 478"/>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67" name="Rectangle 479"/>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5373" name="Group 480"/>
                <p:cNvGrpSpPr>
                  <a:grpSpLocks/>
                </p:cNvGrpSpPr>
                <p:nvPr/>
              </p:nvGrpSpPr>
              <p:grpSpPr bwMode="auto">
                <a:xfrm>
                  <a:off x="4512" y="1344"/>
                  <a:ext cx="480" cy="480"/>
                  <a:chOff x="4512" y="1344"/>
                  <a:chExt cx="480" cy="480"/>
                </a:xfrm>
              </p:grpSpPr>
              <p:sp>
                <p:nvSpPr>
                  <p:cNvPr id="35070" name="Rectangle 481"/>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71" name="Rectangle 482"/>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72" name="Rectangle 483"/>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73" name="Rectangle 484"/>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74" name="Rectangle 485"/>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75" name="Rectangle 486"/>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76" name="Rectangle 487"/>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77" name="Rectangle 488"/>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78" name="Rectangle 489"/>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79" name="Rectangle 490"/>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080" name="Rectangle 491"/>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081" name="Rectangle 492"/>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069" name="Rectangle 493"/>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5377" name="Group 494"/>
              <p:cNvGrpSpPr>
                <a:grpSpLocks/>
              </p:cNvGrpSpPr>
              <p:nvPr/>
            </p:nvGrpSpPr>
            <p:grpSpPr bwMode="auto">
              <a:xfrm>
                <a:off x="4320" y="3072"/>
                <a:ext cx="288" cy="288"/>
                <a:chOff x="4608" y="1440"/>
                <a:chExt cx="288" cy="288"/>
              </a:xfrm>
            </p:grpSpPr>
            <p:sp>
              <p:nvSpPr>
                <p:cNvPr id="35057" name="Rectangle 495"/>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58" name="Rectangle 496"/>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59" name="Rectangle 497"/>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60" name="Rectangle 498"/>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61" name="Rectangle 499"/>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62" name="Rectangle 500"/>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63" name="Rectangle 501"/>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64" name="Rectangle 502"/>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5054" name="Rectangle 503"/>
            <p:cNvSpPr>
              <a:spLocks noChangeArrowheads="1"/>
            </p:cNvSpPr>
            <p:nvPr/>
          </p:nvSpPr>
          <p:spPr bwMode="auto">
            <a:xfrm>
              <a:off x="4464" y="326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grpSp>
      <p:grpSp>
        <p:nvGrpSpPr>
          <p:cNvPr id="33920" name="Group 504"/>
          <p:cNvGrpSpPr>
            <a:grpSpLocks/>
          </p:cNvGrpSpPr>
          <p:nvPr/>
        </p:nvGrpSpPr>
        <p:grpSpPr bwMode="auto">
          <a:xfrm>
            <a:off x="7315200" y="4252913"/>
            <a:ext cx="762000" cy="762000"/>
            <a:chOff x="4272" y="3072"/>
            <a:chExt cx="480" cy="480"/>
          </a:xfrm>
        </p:grpSpPr>
        <p:grpSp>
          <p:nvGrpSpPr>
            <p:cNvPr id="33921" name="Group 505"/>
            <p:cNvGrpSpPr>
              <a:grpSpLocks/>
            </p:cNvGrpSpPr>
            <p:nvPr/>
          </p:nvGrpSpPr>
          <p:grpSpPr bwMode="auto">
            <a:xfrm>
              <a:off x="4272" y="3072"/>
              <a:ext cx="480" cy="480"/>
              <a:chOff x="4224" y="2976"/>
              <a:chExt cx="480" cy="480"/>
            </a:xfrm>
          </p:grpSpPr>
          <p:grpSp>
            <p:nvGrpSpPr>
              <p:cNvPr id="33922" name="Group 506"/>
              <p:cNvGrpSpPr>
                <a:grpSpLocks/>
              </p:cNvGrpSpPr>
              <p:nvPr/>
            </p:nvGrpSpPr>
            <p:grpSpPr bwMode="auto">
              <a:xfrm>
                <a:off x="4224" y="2976"/>
                <a:ext cx="480" cy="480"/>
                <a:chOff x="4512" y="1344"/>
                <a:chExt cx="480" cy="480"/>
              </a:xfrm>
            </p:grpSpPr>
            <p:sp>
              <p:nvSpPr>
                <p:cNvPr id="35036" name="Rectangle 507"/>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37" name="Rectangle 508"/>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38" name="Rectangle 509"/>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3923" name="Group 510"/>
                <p:cNvGrpSpPr>
                  <a:grpSpLocks/>
                </p:cNvGrpSpPr>
                <p:nvPr/>
              </p:nvGrpSpPr>
              <p:grpSpPr bwMode="auto">
                <a:xfrm>
                  <a:off x="4512" y="1344"/>
                  <a:ext cx="480" cy="480"/>
                  <a:chOff x="4512" y="1344"/>
                  <a:chExt cx="480" cy="480"/>
                </a:xfrm>
              </p:grpSpPr>
              <p:sp>
                <p:nvSpPr>
                  <p:cNvPr id="35041" name="Rectangle 511"/>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42" name="Rectangle 512"/>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43" name="Rectangle 513"/>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44" name="Rectangle 514"/>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45" name="Rectangle 515"/>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46" name="Rectangle 516"/>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47" name="Rectangle 517"/>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48" name="Rectangle 518"/>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49" name="Rectangle 519"/>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50" name="Rectangle 520"/>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051" name="Rectangle 521"/>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052" name="Rectangle 522"/>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040" name="Rectangle 523"/>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3924" name="Group 524"/>
              <p:cNvGrpSpPr>
                <a:grpSpLocks/>
              </p:cNvGrpSpPr>
              <p:nvPr/>
            </p:nvGrpSpPr>
            <p:grpSpPr bwMode="auto">
              <a:xfrm>
                <a:off x="4320" y="3072"/>
                <a:ext cx="288" cy="288"/>
                <a:chOff x="4608" y="1440"/>
                <a:chExt cx="288" cy="288"/>
              </a:xfrm>
            </p:grpSpPr>
            <p:sp>
              <p:nvSpPr>
                <p:cNvPr id="35028" name="Rectangle 525"/>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29" name="Rectangle 526"/>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30" name="Rectangle 527"/>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31" name="Rectangle 528"/>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32" name="Rectangle 529"/>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33" name="Rectangle 530"/>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34" name="Rectangle 531"/>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35" name="Rectangle 532"/>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5025" name="Rectangle 533"/>
            <p:cNvSpPr>
              <a:spLocks noChangeArrowheads="1"/>
            </p:cNvSpPr>
            <p:nvPr/>
          </p:nvSpPr>
          <p:spPr bwMode="auto">
            <a:xfrm>
              <a:off x="4464" y="326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grpSp>
      <p:grpSp>
        <p:nvGrpSpPr>
          <p:cNvPr id="33925" name="Group 534"/>
          <p:cNvGrpSpPr>
            <a:grpSpLocks/>
          </p:cNvGrpSpPr>
          <p:nvPr/>
        </p:nvGrpSpPr>
        <p:grpSpPr bwMode="auto">
          <a:xfrm>
            <a:off x="7772400" y="4710113"/>
            <a:ext cx="762000" cy="762000"/>
            <a:chOff x="4272" y="3072"/>
            <a:chExt cx="480" cy="480"/>
          </a:xfrm>
        </p:grpSpPr>
        <p:grpSp>
          <p:nvGrpSpPr>
            <p:cNvPr id="33926" name="Group 535"/>
            <p:cNvGrpSpPr>
              <a:grpSpLocks/>
            </p:cNvGrpSpPr>
            <p:nvPr/>
          </p:nvGrpSpPr>
          <p:grpSpPr bwMode="auto">
            <a:xfrm>
              <a:off x="4272" y="3072"/>
              <a:ext cx="480" cy="480"/>
              <a:chOff x="4224" y="2976"/>
              <a:chExt cx="480" cy="480"/>
            </a:xfrm>
          </p:grpSpPr>
          <p:grpSp>
            <p:nvGrpSpPr>
              <p:cNvPr id="33927" name="Group 536"/>
              <p:cNvGrpSpPr>
                <a:grpSpLocks/>
              </p:cNvGrpSpPr>
              <p:nvPr/>
            </p:nvGrpSpPr>
            <p:grpSpPr bwMode="auto">
              <a:xfrm>
                <a:off x="4224" y="2976"/>
                <a:ext cx="480" cy="480"/>
                <a:chOff x="4512" y="1344"/>
                <a:chExt cx="480" cy="480"/>
              </a:xfrm>
            </p:grpSpPr>
            <p:sp>
              <p:nvSpPr>
                <p:cNvPr id="35007" name="Rectangle 537"/>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08" name="Rectangle 538"/>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09" name="Rectangle 539"/>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3928" name="Group 540"/>
                <p:cNvGrpSpPr>
                  <a:grpSpLocks/>
                </p:cNvGrpSpPr>
                <p:nvPr/>
              </p:nvGrpSpPr>
              <p:grpSpPr bwMode="auto">
                <a:xfrm>
                  <a:off x="4512" y="1344"/>
                  <a:ext cx="480" cy="480"/>
                  <a:chOff x="4512" y="1344"/>
                  <a:chExt cx="480" cy="480"/>
                </a:xfrm>
              </p:grpSpPr>
              <p:sp>
                <p:nvSpPr>
                  <p:cNvPr id="35012" name="Rectangle 541"/>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13" name="Rectangle 542"/>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14" name="Rectangle 543"/>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15" name="Rectangle 544"/>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16" name="Rectangle 545"/>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17" name="Rectangle 546"/>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5018" name="Rectangle 547"/>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19" name="Rectangle 548"/>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20" name="Rectangle 549"/>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21" name="Rectangle 550"/>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022" name="Rectangle 551"/>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5023" name="Rectangle 552"/>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5011" name="Rectangle 553"/>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3929" name="Group 554"/>
              <p:cNvGrpSpPr>
                <a:grpSpLocks/>
              </p:cNvGrpSpPr>
              <p:nvPr/>
            </p:nvGrpSpPr>
            <p:grpSpPr bwMode="auto">
              <a:xfrm>
                <a:off x="4320" y="3072"/>
                <a:ext cx="288" cy="288"/>
                <a:chOff x="4608" y="1440"/>
                <a:chExt cx="288" cy="288"/>
              </a:xfrm>
            </p:grpSpPr>
            <p:sp>
              <p:nvSpPr>
                <p:cNvPr id="34999" name="Rectangle 555"/>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00" name="Rectangle 556"/>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01" name="Rectangle 557"/>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02" name="Rectangle 558"/>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03" name="Rectangle 559"/>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5004" name="Rectangle 560"/>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5005" name="Rectangle 561"/>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5006" name="Rectangle 562"/>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4996" name="Rectangle 563"/>
            <p:cNvSpPr>
              <a:spLocks noChangeArrowheads="1"/>
            </p:cNvSpPr>
            <p:nvPr/>
          </p:nvSpPr>
          <p:spPr bwMode="auto">
            <a:xfrm>
              <a:off x="4464" y="3264"/>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33930" name="Group 564"/>
          <p:cNvGrpSpPr>
            <a:grpSpLocks/>
          </p:cNvGrpSpPr>
          <p:nvPr/>
        </p:nvGrpSpPr>
        <p:grpSpPr bwMode="auto">
          <a:xfrm>
            <a:off x="7620000" y="4710113"/>
            <a:ext cx="762000" cy="762000"/>
            <a:chOff x="4272" y="3072"/>
            <a:chExt cx="480" cy="480"/>
          </a:xfrm>
        </p:grpSpPr>
        <p:grpSp>
          <p:nvGrpSpPr>
            <p:cNvPr id="33933" name="Group 565"/>
            <p:cNvGrpSpPr>
              <a:grpSpLocks/>
            </p:cNvGrpSpPr>
            <p:nvPr/>
          </p:nvGrpSpPr>
          <p:grpSpPr bwMode="auto">
            <a:xfrm>
              <a:off x="4272" y="3072"/>
              <a:ext cx="480" cy="480"/>
              <a:chOff x="4224" y="2976"/>
              <a:chExt cx="480" cy="480"/>
            </a:xfrm>
          </p:grpSpPr>
          <p:grpSp>
            <p:nvGrpSpPr>
              <p:cNvPr id="33934" name="Group 566"/>
              <p:cNvGrpSpPr>
                <a:grpSpLocks/>
              </p:cNvGrpSpPr>
              <p:nvPr/>
            </p:nvGrpSpPr>
            <p:grpSpPr bwMode="auto">
              <a:xfrm>
                <a:off x="4224" y="2976"/>
                <a:ext cx="480" cy="480"/>
                <a:chOff x="4512" y="1344"/>
                <a:chExt cx="480" cy="480"/>
              </a:xfrm>
            </p:grpSpPr>
            <p:sp>
              <p:nvSpPr>
                <p:cNvPr id="34978" name="Rectangle 567"/>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79" name="Rectangle 568"/>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80" name="Rectangle 569"/>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3935" name="Group 570"/>
                <p:cNvGrpSpPr>
                  <a:grpSpLocks/>
                </p:cNvGrpSpPr>
                <p:nvPr/>
              </p:nvGrpSpPr>
              <p:grpSpPr bwMode="auto">
                <a:xfrm>
                  <a:off x="4512" y="1344"/>
                  <a:ext cx="480" cy="480"/>
                  <a:chOff x="4512" y="1344"/>
                  <a:chExt cx="480" cy="480"/>
                </a:xfrm>
              </p:grpSpPr>
              <p:sp>
                <p:nvSpPr>
                  <p:cNvPr id="34983" name="Rectangle 571"/>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84" name="Rectangle 572"/>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85" name="Rectangle 573"/>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86" name="Rectangle 574"/>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87" name="Rectangle 575"/>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88" name="Rectangle 576"/>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89" name="Rectangle 577"/>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90" name="Rectangle 578"/>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91" name="Rectangle 579"/>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92" name="Rectangle 580"/>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4993" name="Rectangle 581"/>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4994" name="Rectangle 582"/>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4982" name="Rectangle 583"/>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3936" name="Group 584"/>
              <p:cNvGrpSpPr>
                <a:grpSpLocks/>
              </p:cNvGrpSpPr>
              <p:nvPr/>
            </p:nvGrpSpPr>
            <p:grpSpPr bwMode="auto">
              <a:xfrm>
                <a:off x="4320" y="3072"/>
                <a:ext cx="288" cy="288"/>
                <a:chOff x="4608" y="1440"/>
                <a:chExt cx="288" cy="288"/>
              </a:xfrm>
            </p:grpSpPr>
            <p:sp>
              <p:nvSpPr>
                <p:cNvPr id="34970" name="Rectangle 585"/>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71" name="Rectangle 586"/>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72" name="Rectangle 587"/>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73" name="Rectangle 588"/>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74" name="Rectangle 589"/>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75" name="Rectangle 590"/>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76" name="Rectangle 591"/>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77" name="Rectangle 592"/>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4967" name="Rectangle 593"/>
            <p:cNvSpPr>
              <a:spLocks noChangeArrowheads="1"/>
            </p:cNvSpPr>
            <p:nvPr/>
          </p:nvSpPr>
          <p:spPr bwMode="auto">
            <a:xfrm>
              <a:off x="4464" y="3264"/>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33937" name="Group 594"/>
          <p:cNvGrpSpPr>
            <a:grpSpLocks/>
          </p:cNvGrpSpPr>
          <p:nvPr/>
        </p:nvGrpSpPr>
        <p:grpSpPr bwMode="auto">
          <a:xfrm>
            <a:off x="7772400" y="4405313"/>
            <a:ext cx="762000" cy="762000"/>
            <a:chOff x="4272" y="3072"/>
            <a:chExt cx="480" cy="480"/>
          </a:xfrm>
        </p:grpSpPr>
        <p:grpSp>
          <p:nvGrpSpPr>
            <p:cNvPr id="33938" name="Group 595"/>
            <p:cNvGrpSpPr>
              <a:grpSpLocks/>
            </p:cNvGrpSpPr>
            <p:nvPr/>
          </p:nvGrpSpPr>
          <p:grpSpPr bwMode="auto">
            <a:xfrm>
              <a:off x="4272" y="3072"/>
              <a:ext cx="480" cy="480"/>
              <a:chOff x="4224" y="2976"/>
              <a:chExt cx="480" cy="480"/>
            </a:xfrm>
          </p:grpSpPr>
          <p:grpSp>
            <p:nvGrpSpPr>
              <p:cNvPr id="33939" name="Group 596"/>
              <p:cNvGrpSpPr>
                <a:grpSpLocks/>
              </p:cNvGrpSpPr>
              <p:nvPr/>
            </p:nvGrpSpPr>
            <p:grpSpPr bwMode="auto">
              <a:xfrm>
                <a:off x="4224" y="2976"/>
                <a:ext cx="480" cy="480"/>
                <a:chOff x="4512" y="1344"/>
                <a:chExt cx="480" cy="480"/>
              </a:xfrm>
            </p:grpSpPr>
            <p:sp>
              <p:nvSpPr>
                <p:cNvPr id="34949" name="Rectangle 597"/>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50" name="Rectangle 598"/>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51" name="Rectangle 599"/>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3940" name="Group 600"/>
                <p:cNvGrpSpPr>
                  <a:grpSpLocks/>
                </p:cNvGrpSpPr>
                <p:nvPr/>
              </p:nvGrpSpPr>
              <p:grpSpPr bwMode="auto">
                <a:xfrm>
                  <a:off x="4512" y="1344"/>
                  <a:ext cx="480" cy="480"/>
                  <a:chOff x="4512" y="1344"/>
                  <a:chExt cx="480" cy="480"/>
                </a:xfrm>
              </p:grpSpPr>
              <p:sp>
                <p:nvSpPr>
                  <p:cNvPr id="34954" name="Rectangle 601"/>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55" name="Rectangle 602"/>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56" name="Rectangle 603"/>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57" name="Rectangle 604"/>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58" name="Rectangle 605"/>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59" name="Rectangle 606"/>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60" name="Rectangle 607"/>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61" name="Rectangle 608"/>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62" name="Rectangle 609"/>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63" name="Rectangle 610"/>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4964" name="Rectangle 611"/>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4965" name="Rectangle 612"/>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4953" name="Rectangle 613"/>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3941" name="Group 614"/>
              <p:cNvGrpSpPr>
                <a:grpSpLocks/>
              </p:cNvGrpSpPr>
              <p:nvPr/>
            </p:nvGrpSpPr>
            <p:grpSpPr bwMode="auto">
              <a:xfrm>
                <a:off x="4320" y="3072"/>
                <a:ext cx="288" cy="288"/>
                <a:chOff x="4608" y="1440"/>
                <a:chExt cx="288" cy="288"/>
              </a:xfrm>
            </p:grpSpPr>
            <p:sp>
              <p:nvSpPr>
                <p:cNvPr id="34941" name="Rectangle 615"/>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42" name="Rectangle 616"/>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43" name="Rectangle 617"/>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44" name="Rectangle 618"/>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45" name="Rectangle 619"/>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46" name="Rectangle 620"/>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47" name="Rectangle 621"/>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48" name="Rectangle 622"/>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4938" name="Rectangle 623"/>
            <p:cNvSpPr>
              <a:spLocks noChangeArrowheads="1"/>
            </p:cNvSpPr>
            <p:nvPr/>
          </p:nvSpPr>
          <p:spPr bwMode="auto">
            <a:xfrm>
              <a:off x="4464" y="3264"/>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grpSp>
        <p:nvGrpSpPr>
          <p:cNvPr id="33942" name="Group 624"/>
          <p:cNvGrpSpPr>
            <a:grpSpLocks/>
          </p:cNvGrpSpPr>
          <p:nvPr/>
        </p:nvGrpSpPr>
        <p:grpSpPr bwMode="auto">
          <a:xfrm>
            <a:off x="7162800" y="4252913"/>
            <a:ext cx="762000" cy="762000"/>
            <a:chOff x="4272" y="3072"/>
            <a:chExt cx="480" cy="480"/>
          </a:xfrm>
        </p:grpSpPr>
        <p:grpSp>
          <p:nvGrpSpPr>
            <p:cNvPr id="33943" name="Group 625"/>
            <p:cNvGrpSpPr>
              <a:grpSpLocks/>
            </p:cNvGrpSpPr>
            <p:nvPr/>
          </p:nvGrpSpPr>
          <p:grpSpPr bwMode="auto">
            <a:xfrm>
              <a:off x="4272" y="3072"/>
              <a:ext cx="480" cy="480"/>
              <a:chOff x="4224" y="2976"/>
              <a:chExt cx="480" cy="480"/>
            </a:xfrm>
          </p:grpSpPr>
          <p:grpSp>
            <p:nvGrpSpPr>
              <p:cNvPr id="33944" name="Group 626"/>
              <p:cNvGrpSpPr>
                <a:grpSpLocks/>
              </p:cNvGrpSpPr>
              <p:nvPr/>
            </p:nvGrpSpPr>
            <p:grpSpPr bwMode="auto">
              <a:xfrm>
                <a:off x="4224" y="2976"/>
                <a:ext cx="480" cy="480"/>
                <a:chOff x="4512" y="1344"/>
                <a:chExt cx="480" cy="480"/>
              </a:xfrm>
            </p:grpSpPr>
            <p:sp>
              <p:nvSpPr>
                <p:cNvPr id="34920" name="Rectangle 627"/>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21" name="Rectangle 628"/>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22" name="Rectangle 629"/>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3945" name="Group 630"/>
                <p:cNvGrpSpPr>
                  <a:grpSpLocks/>
                </p:cNvGrpSpPr>
                <p:nvPr/>
              </p:nvGrpSpPr>
              <p:grpSpPr bwMode="auto">
                <a:xfrm>
                  <a:off x="4512" y="1344"/>
                  <a:ext cx="480" cy="480"/>
                  <a:chOff x="4512" y="1344"/>
                  <a:chExt cx="480" cy="480"/>
                </a:xfrm>
              </p:grpSpPr>
              <p:sp>
                <p:nvSpPr>
                  <p:cNvPr id="34925" name="Rectangle 631"/>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26" name="Rectangle 632"/>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27" name="Rectangle 633"/>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28" name="Rectangle 634"/>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29" name="Rectangle 635"/>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30" name="Rectangle 636"/>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31" name="Rectangle 637"/>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32" name="Rectangle 638"/>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33" name="Rectangle 639"/>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34" name="Rectangle 640"/>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4935" name="Rectangle 641"/>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4936" name="Rectangle 642"/>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4924" name="Rectangle 643"/>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3946" name="Group 644"/>
              <p:cNvGrpSpPr>
                <a:grpSpLocks/>
              </p:cNvGrpSpPr>
              <p:nvPr/>
            </p:nvGrpSpPr>
            <p:grpSpPr bwMode="auto">
              <a:xfrm>
                <a:off x="4320" y="3072"/>
                <a:ext cx="288" cy="288"/>
                <a:chOff x="4608" y="1440"/>
                <a:chExt cx="288" cy="288"/>
              </a:xfrm>
            </p:grpSpPr>
            <p:sp>
              <p:nvSpPr>
                <p:cNvPr id="34912" name="Rectangle 645"/>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13" name="Rectangle 646"/>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14" name="Rectangle 647"/>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15" name="Rectangle 648"/>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16" name="Rectangle 649"/>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17" name="Rectangle 650"/>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18" name="Rectangle 651"/>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19" name="Rectangle 652"/>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4909" name="Rectangle 653"/>
            <p:cNvSpPr>
              <a:spLocks noChangeArrowheads="1"/>
            </p:cNvSpPr>
            <p:nvPr/>
          </p:nvSpPr>
          <p:spPr bwMode="auto">
            <a:xfrm>
              <a:off x="4464" y="3264"/>
              <a:ext cx="96" cy="96"/>
            </a:xfrm>
            <a:prstGeom prst="rect">
              <a:avLst/>
            </a:prstGeom>
            <a:solidFill>
              <a:srgbClr val="0000FF"/>
            </a:solidFill>
            <a:ln w="9525" algn="ctr">
              <a:solidFill>
                <a:schemeClr val="tx1"/>
              </a:solidFill>
              <a:miter lim="800000"/>
              <a:headEnd/>
              <a:tailEnd/>
            </a:ln>
          </p:spPr>
          <p:txBody>
            <a:bodyPr wrap="none" anchor="ctr"/>
            <a:lstStyle/>
            <a:p>
              <a:endParaRPr lang="en-US"/>
            </a:p>
          </p:txBody>
        </p:sp>
      </p:grpSp>
      <p:sp>
        <p:nvSpPr>
          <p:cNvPr id="34477" name="Rectangle 685"/>
          <p:cNvSpPr>
            <a:spLocks noChangeArrowheads="1"/>
          </p:cNvSpPr>
          <p:nvPr/>
        </p:nvSpPr>
        <p:spPr bwMode="auto">
          <a:xfrm>
            <a:off x="6934200" y="61579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78" name="Rectangle 686"/>
          <p:cNvSpPr>
            <a:spLocks noChangeArrowheads="1"/>
          </p:cNvSpPr>
          <p:nvPr/>
        </p:nvSpPr>
        <p:spPr bwMode="auto">
          <a:xfrm>
            <a:off x="7162800" y="61579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79" name="Rectangle 687"/>
          <p:cNvSpPr>
            <a:spLocks noChangeArrowheads="1"/>
          </p:cNvSpPr>
          <p:nvPr/>
        </p:nvSpPr>
        <p:spPr bwMode="auto">
          <a:xfrm>
            <a:off x="7391400" y="61579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80" name="Rectangle 688"/>
          <p:cNvSpPr>
            <a:spLocks noChangeArrowheads="1"/>
          </p:cNvSpPr>
          <p:nvPr/>
        </p:nvSpPr>
        <p:spPr bwMode="auto">
          <a:xfrm>
            <a:off x="7620000" y="61579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81" name="Rectangle 689"/>
          <p:cNvSpPr>
            <a:spLocks noChangeArrowheads="1"/>
          </p:cNvSpPr>
          <p:nvPr/>
        </p:nvSpPr>
        <p:spPr bwMode="auto">
          <a:xfrm>
            <a:off x="7848600" y="61579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82" name="Rectangle 690"/>
          <p:cNvSpPr>
            <a:spLocks noChangeArrowheads="1"/>
          </p:cNvSpPr>
          <p:nvPr/>
        </p:nvSpPr>
        <p:spPr bwMode="auto">
          <a:xfrm>
            <a:off x="8077200" y="61579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83" name="Rectangle 691"/>
          <p:cNvSpPr>
            <a:spLocks noChangeArrowheads="1"/>
          </p:cNvSpPr>
          <p:nvPr/>
        </p:nvSpPr>
        <p:spPr bwMode="auto">
          <a:xfrm>
            <a:off x="8305800" y="61579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84" name="Rectangle 692"/>
          <p:cNvSpPr>
            <a:spLocks noChangeArrowheads="1"/>
          </p:cNvSpPr>
          <p:nvPr/>
        </p:nvSpPr>
        <p:spPr bwMode="auto">
          <a:xfrm>
            <a:off x="8534400" y="61579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86" name="Rectangle 694"/>
          <p:cNvSpPr>
            <a:spLocks noChangeArrowheads="1"/>
          </p:cNvSpPr>
          <p:nvPr/>
        </p:nvSpPr>
        <p:spPr bwMode="auto">
          <a:xfrm>
            <a:off x="6934200" y="63865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87" name="Rectangle 695"/>
          <p:cNvSpPr>
            <a:spLocks noChangeArrowheads="1"/>
          </p:cNvSpPr>
          <p:nvPr/>
        </p:nvSpPr>
        <p:spPr bwMode="auto">
          <a:xfrm>
            <a:off x="7162800" y="63865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88" name="Rectangle 696"/>
          <p:cNvSpPr>
            <a:spLocks noChangeArrowheads="1"/>
          </p:cNvSpPr>
          <p:nvPr/>
        </p:nvSpPr>
        <p:spPr bwMode="auto">
          <a:xfrm>
            <a:off x="7391400" y="63865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89" name="Rectangle 697"/>
          <p:cNvSpPr>
            <a:spLocks noChangeArrowheads="1"/>
          </p:cNvSpPr>
          <p:nvPr/>
        </p:nvSpPr>
        <p:spPr bwMode="auto">
          <a:xfrm>
            <a:off x="7620000" y="63865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90" name="Rectangle 698"/>
          <p:cNvSpPr>
            <a:spLocks noChangeArrowheads="1"/>
          </p:cNvSpPr>
          <p:nvPr/>
        </p:nvSpPr>
        <p:spPr bwMode="auto">
          <a:xfrm>
            <a:off x="7848600" y="63865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91" name="Rectangle 699"/>
          <p:cNvSpPr>
            <a:spLocks noChangeArrowheads="1"/>
          </p:cNvSpPr>
          <p:nvPr/>
        </p:nvSpPr>
        <p:spPr bwMode="auto">
          <a:xfrm>
            <a:off x="8077200" y="63865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92" name="Rectangle 700"/>
          <p:cNvSpPr>
            <a:spLocks noChangeArrowheads="1"/>
          </p:cNvSpPr>
          <p:nvPr/>
        </p:nvSpPr>
        <p:spPr bwMode="auto">
          <a:xfrm>
            <a:off x="8305800" y="63865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93" name="Rectangle 701"/>
          <p:cNvSpPr>
            <a:spLocks noChangeArrowheads="1"/>
          </p:cNvSpPr>
          <p:nvPr/>
        </p:nvSpPr>
        <p:spPr bwMode="auto">
          <a:xfrm>
            <a:off x="8534400" y="6386513"/>
            <a:ext cx="152400" cy="152400"/>
          </a:xfrm>
          <a:prstGeom prst="rect">
            <a:avLst/>
          </a:prstGeom>
          <a:noFill/>
          <a:ln w="38100" algn="ctr">
            <a:solidFill>
              <a:schemeClr val="tx1"/>
            </a:solidFill>
            <a:miter lim="800000"/>
            <a:headEnd/>
            <a:tailEnd/>
          </a:ln>
        </p:spPr>
        <p:txBody>
          <a:bodyPr wrap="none" anchor="ctr"/>
          <a:lstStyle/>
          <a:p>
            <a:endParaRPr lang="en-US"/>
          </a:p>
        </p:txBody>
      </p:sp>
      <p:sp>
        <p:nvSpPr>
          <p:cNvPr id="34494" name="Freeform 702"/>
          <p:cNvSpPr>
            <a:spLocks/>
          </p:cNvSpPr>
          <p:nvPr/>
        </p:nvSpPr>
        <p:spPr bwMode="auto">
          <a:xfrm>
            <a:off x="5067300" y="4919663"/>
            <a:ext cx="1714500" cy="1085850"/>
          </a:xfrm>
          <a:custGeom>
            <a:avLst/>
            <a:gdLst>
              <a:gd name="T0" fmla="*/ 0 w 1080"/>
              <a:gd name="T1" fmla="*/ 0 h 684"/>
              <a:gd name="T2" fmla="*/ 2147483647 w 1080"/>
              <a:gd name="T3" fmla="*/ 2147483647 h 684"/>
              <a:gd name="T4" fmla="*/ 2147483647 w 1080"/>
              <a:gd name="T5" fmla="*/ 2147483647 h 684"/>
              <a:gd name="T6" fmla="*/ 0 60000 65536"/>
              <a:gd name="T7" fmla="*/ 0 60000 65536"/>
              <a:gd name="T8" fmla="*/ 0 60000 65536"/>
              <a:gd name="T9" fmla="*/ 0 w 1080"/>
              <a:gd name="T10" fmla="*/ 0 h 684"/>
              <a:gd name="T11" fmla="*/ 1080 w 1080"/>
              <a:gd name="T12" fmla="*/ 684 h 684"/>
            </a:gdLst>
            <a:ahLst/>
            <a:cxnLst>
              <a:cxn ang="T6">
                <a:pos x="T0" y="T1"/>
              </a:cxn>
              <a:cxn ang="T7">
                <a:pos x="T2" y="T3"/>
              </a:cxn>
              <a:cxn ang="T8">
                <a:pos x="T4" y="T5"/>
              </a:cxn>
            </a:cxnLst>
            <a:rect l="T9" t="T10" r="T11" b="T12"/>
            <a:pathLst>
              <a:path w="1080" h="684">
                <a:moveTo>
                  <a:pt x="0" y="0"/>
                </a:moveTo>
                <a:cubicBezTo>
                  <a:pt x="116" y="25"/>
                  <a:pt x="516" y="42"/>
                  <a:pt x="696" y="156"/>
                </a:cubicBezTo>
                <a:cubicBezTo>
                  <a:pt x="876" y="270"/>
                  <a:pt x="972" y="480"/>
                  <a:pt x="1080" y="684"/>
                </a:cubicBezTo>
              </a:path>
            </a:pathLst>
          </a:custGeom>
          <a:noFill/>
          <a:ln w="9525">
            <a:solidFill>
              <a:schemeClr val="tx1"/>
            </a:solidFill>
            <a:round/>
            <a:headEnd/>
            <a:tailEnd type="triangle" w="med" len="med"/>
          </a:ln>
        </p:spPr>
        <p:txBody>
          <a:bodyPr wrap="none" anchor="ctr"/>
          <a:lstStyle/>
          <a:p>
            <a:endParaRPr lang="en-US"/>
          </a:p>
        </p:txBody>
      </p:sp>
      <p:sp>
        <p:nvSpPr>
          <p:cNvPr id="34495" name="Rectangle 703"/>
          <p:cNvSpPr>
            <a:spLocks noChangeArrowheads="1"/>
          </p:cNvSpPr>
          <p:nvPr/>
        </p:nvSpPr>
        <p:spPr bwMode="auto">
          <a:xfrm>
            <a:off x="5114942" y="3471863"/>
            <a:ext cx="1957388" cy="381000"/>
          </a:xfrm>
          <a:prstGeom prst="rect">
            <a:avLst/>
          </a:prstGeom>
          <a:noFill/>
          <a:ln w="38100" algn="ctr">
            <a:solidFill>
              <a:srgbClr val="0000FF"/>
            </a:solidFill>
            <a:miter lim="800000"/>
            <a:headEnd/>
            <a:tailEnd/>
          </a:ln>
        </p:spPr>
        <p:txBody>
          <a:bodyPr wrap="none" anchor="ctr"/>
          <a:lstStyle/>
          <a:p>
            <a:endParaRPr lang="en-US"/>
          </a:p>
        </p:txBody>
      </p:sp>
      <p:sp>
        <p:nvSpPr>
          <p:cNvPr id="34498" name="Text Box 706"/>
          <p:cNvSpPr txBox="1">
            <a:spLocks noChangeArrowheads="1"/>
          </p:cNvSpPr>
          <p:nvPr/>
        </p:nvSpPr>
        <p:spPr bwMode="auto">
          <a:xfrm>
            <a:off x="4714875" y="4424363"/>
            <a:ext cx="311150" cy="366712"/>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dirty="0">
                <a:effectLst>
                  <a:outerShdw blurRad="38100" dist="38100" dir="2700000" algn="tl">
                    <a:srgbClr val="C0C0C0"/>
                  </a:outerShdw>
                </a:effectLst>
              </a:rPr>
              <a:t>?</a:t>
            </a:r>
          </a:p>
        </p:txBody>
      </p:sp>
      <p:sp>
        <p:nvSpPr>
          <p:cNvPr id="34500" name="Freeform 708"/>
          <p:cNvSpPr>
            <a:spLocks/>
          </p:cNvSpPr>
          <p:nvPr/>
        </p:nvSpPr>
        <p:spPr bwMode="auto">
          <a:xfrm>
            <a:off x="2819400" y="4341813"/>
            <a:ext cx="1905000" cy="520700"/>
          </a:xfrm>
          <a:custGeom>
            <a:avLst/>
            <a:gdLst>
              <a:gd name="T0" fmla="*/ 2147483647 w 1200"/>
              <a:gd name="T1" fmla="*/ 2147483647 h 328"/>
              <a:gd name="T2" fmla="*/ 2147483647 w 1200"/>
              <a:gd name="T3" fmla="*/ 2147483647 h 328"/>
              <a:gd name="T4" fmla="*/ 0 w 1200"/>
              <a:gd name="T5" fmla="*/ 2147483647 h 328"/>
              <a:gd name="T6" fmla="*/ 0 60000 65536"/>
              <a:gd name="T7" fmla="*/ 0 60000 65536"/>
              <a:gd name="T8" fmla="*/ 0 60000 65536"/>
              <a:gd name="T9" fmla="*/ 0 w 1200"/>
              <a:gd name="T10" fmla="*/ 0 h 328"/>
              <a:gd name="T11" fmla="*/ 1200 w 1200"/>
              <a:gd name="T12" fmla="*/ 328 h 328"/>
            </a:gdLst>
            <a:ahLst/>
            <a:cxnLst>
              <a:cxn ang="T6">
                <a:pos x="T0" y="T1"/>
              </a:cxn>
              <a:cxn ang="T7">
                <a:pos x="T2" y="T3"/>
              </a:cxn>
              <a:cxn ang="T8">
                <a:pos x="T4" y="T5"/>
              </a:cxn>
            </a:cxnLst>
            <a:rect l="T9" t="T10" r="T11" b="T12"/>
            <a:pathLst>
              <a:path w="1200" h="328">
                <a:moveTo>
                  <a:pt x="1200" y="328"/>
                </a:moveTo>
                <a:cubicBezTo>
                  <a:pt x="1012" y="204"/>
                  <a:pt x="824" y="80"/>
                  <a:pt x="624" y="40"/>
                </a:cubicBezTo>
                <a:cubicBezTo>
                  <a:pt x="424" y="0"/>
                  <a:pt x="212" y="44"/>
                  <a:pt x="0" y="88"/>
                </a:cubicBezTo>
              </a:path>
            </a:pathLst>
          </a:custGeom>
          <a:noFill/>
          <a:ln w="9525">
            <a:solidFill>
              <a:schemeClr val="tx1"/>
            </a:solidFill>
            <a:round/>
            <a:headEnd/>
            <a:tailEnd type="triangle" w="med" len="med"/>
          </a:ln>
        </p:spPr>
        <p:txBody>
          <a:bodyPr wrap="none" anchor="ctr"/>
          <a:lstStyle/>
          <a:p>
            <a:endParaRPr lang="en-US"/>
          </a:p>
        </p:txBody>
      </p:sp>
      <p:grpSp>
        <p:nvGrpSpPr>
          <p:cNvPr id="33947" name="Group 710"/>
          <p:cNvGrpSpPr>
            <a:grpSpLocks/>
          </p:cNvGrpSpPr>
          <p:nvPr/>
        </p:nvGrpSpPr>
        <p:grpSpPr bwMode="auto">
          <a:xfrm>
            <a:off x="7467600" y="4557713"/>
            <a:ext cx="762000" cy="762000"/>
            <a:chOff x="4272" y="3072"/>
            <a:chExt cx="480" cy="480"/>
          </a:xfrm>
        </p:grpSpPr>
        <p:grpSp>
          <p:nvGrpSpPr>
            <p:cNvPr id="33948" name="Group 711"/>
            <p:cNvGrpSpPr>
              <a:grpSpLocks/>
            </p:cNvGrpSpPr>
            <p:nvPr/>
          </p:nvGrpSpPr>
          <p:grpSpPr bwMode="auto">
            <a:xfrm>
              <a:off x="4272" y="3072"/>
              <a:ext cx="480" cy="480"/>
              <a:chOff x="4224" y="2976"/>
              <a:chExt cx="480" cy="480"/>
            </a:xfrm>
          </p:grpSpPr>
          <p:grpSp>
            <p:nvGrpSpPr>
              <p:cNvPr id="33949" name="Group 712"/>
              <p:cNvGrpSpPr>
                <a:grpSpLocks/>
              </p:cNvGrpSpPr>
              <p:nvPr/>
            </p:nvGrpSpPr>
            <p:grpSpPr bwMode="auto">
              <a:xfrm>
                <a:off x="4224" y="2976"/>
                <a:ext cx="480" cy="480"/>
                <a:chOff x="4512" y="1344"/>
                <a:chExt cx="480" cy="480"/>
              </a:xfrm>
            </p:grpSpPr>
            <p:sp>
              <p:nvSpPr>
                <p:cNvPr id="34891" name="Rectangle 713"/>
                <p:cNvSpPr>
                  <a:spLocks noChangeArrowheads="1"/>
                </p:cNvSpPr>
                <p:nvPr/>
              </p:nvSpPr>
              <p:spPr bwMode="auto">
                <a:xfrm>
                  <a:off x="4896"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892" name="Rectangle 714"/>
                <p:cNvSpPr>
                  <a:spLocks noChangeArrowheads="1"/>
                </p:cNvSpPr>
                <p:nvPr/>
              </p:nvSpPr>
              <p:spPr bwMode="auto">
                <a:xfrm>
                  <a:off x="4512"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893" name="Rectangle 715"/>
                <p:cNvSpPr>
                  <a:spLocks noChangeArrowheads="1"/>
                </p:cNvSpPr>
                <p:nvPr/>
              </p:nvSpPr>
              <p:spPr bwMode="auto">
                <a:xfrm>
                  <a:off x="4512" y="1344"/>
                  <a:ext cx="96" cy="96"/>
                </a:xfrm>
                <a:prstGeom prst="rect">
                  <a:avLst/>
                </a:prstGeom>
                <a:noFill/>
                <a:ln w="9525" algn="ctr">
                  <a:solidFill>
                    <a:schemeClr val="tx1"/>
                  </a:solidFill>
                  <a:miter lim="800000"/>
                  <a:headEnd/>
                  <a:tailEnd/>
                </a:ln>
              </p:spPr>
              <p:txBody>
                <a:bodyPr wrap="none" anchor="ctr"/>
                <a:lstStyle/>
                <a:p>
                  <a:endParaRPr lang="en-US"/>
                </a:p>
              </p:txBody>
            </p:sp>
            <p:grpSp>
              <p:nvGrpSpPr>
                <p:cNvPr id="33950" name="Group 716"/>
                <p:cNvGrpSpPr>
                  <a:grpSpLocks/>
                </p:cNvGrpSpPr>
                <p:nvPr/>
              </p:nvGrpSpPr>
              <p:grpSpPr bwMode="auto">
                <a:xfrm>
                  <a:off x="4512" y="1344"/>
                  <a:ext cx="480" cy="480"/>
                  <a:chOff x="4512" y="1344"/>
                  <a:chExt cx="480" cy="480"/>
                </a:xfrm>
              </p:grpSpPr>
              <p:sp>
                <p:nvSpPr>
                  <p:cNvPr id="34896" name="Rectangle 717"/>
                  <p:cNvSpPr>
                    <a:spLocks noChangeArrowheads="1"/>
                  </p:cNvSpPr>
                  <p:nvPr/>
                </p:nvSpPr>
                <p:spPr bwMode="auto">
                  <a:xfrm>
                    <a:off x="4896"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897" name="Rectangle 718"/>
                  <p:cNvSpPr>
                    <a:spLocks noChangeArrowheads="1"/>
                  </p:cNvSpPr>
                  <p:nvPr/>
                </p:nvSpPr>
                <p:spPr bwMode="auto">
                  <a:xfrm>
                    <a:off x="4896"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898" name="Rectangle 719"/>
                  <p:cNvSpPr>
                    <a:spLocks noChangeArrowheads="1"/>
                  </p:cNvSpPr>
                  <p:nvPr/>
                </p:nvSpPr>
                <p:spPr bwMode="auto">
                  <a:xfrm>
                    <a:off x="4896"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899" name="Rectangle 720"/>
                  <p:cNvSpPr>
                    <a:spLocks noChangeArrowheads="1"/>
                  </p:cNvSpPr>
                  <p:nvPr/>
                </p:nvSpPr>
                <p:spPr bwMode="auto">
                  <a:xfrm>
                    <a:off x="4800"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00" name="Rectangle 721"/>
                  <p:cNvSpPr>
                    <a:spLocks noChangeArrowheads="1"/>
                  </p:cNvSpPr>
                  <p:nvPr/>
                </p:nvSpPr>
                <p:spPr bwMode="auto">
                  <a:xfrm>
                    <a:off x="4704"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01" name="Rectangle 722"/>
                  <p:cNvSpPr>
                    <a:spLocks noChangeArrowheads="1"/>
                  </p:cNvSpPr>
                  <p:nvPr/>
                </p:nvSpPr>
                <p:spPr bwMode="auto">
                  <a:xfrm>
                    <a:off x="4608" y="1728"/>
                    <a:ext cx="96" cy="96"/>
                  </a:xfrm>
                  <a:prstGeom prst="rect">
                    <a:avLst/>
                  </a:prstGeom>
                  <a:noFill/>
                  <a:ln w="9525" algn="ctr">
                    <a:solidFill>
                      <a:schemeClr val="tx1"/>
                    </a:solidFill>
                    <a:miter lim="800000"/>
                    <a:headEnd/>
                    <a:tailEnd/>
                  </a:ln>
                </p:spPr>
                <p:txBody>
                  <a:bodyPr wrap="none" anchor="ctr"/>
                  <a:lstStyle/>
                  <a:p>
                    <a:endParaRPr lang="en-US"/>
                  </a:p>
                </p:txBody>
              </p:sp>
              <p:sp>
                <p:nvSpPr>
                  <p:cNvPr id="34902" name="Rectangle 723"/>
                  <p:cNvSpPr>
                    <a:spLocks noChangeArrowheads="1"/>
                  </p:cNvSpPr>
                  <p:nvPr/>
                </p:nvSpPr>
                <p:spPr bwMode="auto">
                  <a:xfrm>
                    <a:off x="4512"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903" name="Rectangle 724"/>
                  <p:cNvSpPr>
                    <a:spLocks noChangeArrowheads="1"/>
                  </p:cNvSpPr>
                  <p:nvPr/>
                </p:nvSpPr>
                <p:spPr bwMode="auto">
                  <a:xfrm>
                    <a:off x="4512"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904" name="Rectangle 725"/>
                  <p:cNvSpPr>
                    <a:spLocks noChangeArrowheads="1"/>
                  </p:cNvSpPr>
                  <p:nvPr/>
                </p:nvSpPr>
                <p:spPr bwMode="auto">
                  <a:xfrm>
                    <a:off x="4512"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905" name="Rectangle 726"/>
                  <p:cNvSpPr>
                    <a:spLocks noChangeArrowheads="1"/>
                  </p:cNvSpPr>
                  <p:nvPr/>
                </p:nvSpPr>
                <p:spPr bwMode="auto">
                  <a:xfrm>
                    <a:off x="4608"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4906" name="Rectangle 727"/>
                  <p:cNvSpPr>
                    <a:spLocks noChangeArrowheads="1"/>
                  </p:cNvSpPr>
                  <p:nvPr/>
                </p:nvSpPr>
                <p:spPr bwMode="auto">
                  <a:xfrm>
                    <a:off x="4704" y="1344"/>
                    <a:ext cx="96" cy="96"/>
                  </a:xfrm>
                  <a:prstGeom prst="rect">
                    <a:avLst/>
                  </a:prstGeom>
                  <a:noFill/>
                  <a:ln w="9525" algn="ctr">
                    <a:solidFill>
                      <a:schemeClr val="tx1"/>
                    </a:solidFill>
                    <a:miter lim="800000"/>
                    <a:headEnd/>
                    <a:tailEnd/>
                  </a:ln>
                </p:spPr>
                <p:txBody>
                  <a:bodyPr wrap="none" anchor="ctr"/>
                  <a:lstStyle/>
                  <a:p>
                    <a:endParaRPr lang="en-US"/>
                  </a:p>
                </p:txBody>
              </p:sp>
              <p:sp>
                <p:nvSpPr>
                  <p:cNvPr id="34907" name="Rectangle 728"/>
                  <p:cNvSpPr>
                    <a:spLocks noChangeArrowheads="1"/>
                  </p:cNvSpPr>
                  <p:nvPr/>
                </p:nvSpPr>
                <p:spPr bwMode="auto">
                  <a:xfrm>
                    <a:off x="4800" y="1344"/>
                    <a:ext cx="96" cy="96"/>
                  </a:xfrm>
                  <a:prstGeom prst="rect">
                    <a:avLst/>
                  </a:prstGeom>
                  <a:noFill/>
                  <a:ln w="9525" algn="ctr">
                    <a:solidFill>
                      <a:schemeClr val="tx1"/>
                    </a:solidFill>
                    <a:miter lim="800000"/>
                    <a:headEnd/>
                    <a:tailEnd/>
                  </a:ln>
                </p:spPr>
                <p:txBody>
                  <a:bodyPr wrap="none" anchor="ctr"/>
                  <a:lstStyle/>
                  <a:p>
                    <a:endParaRPr lang="en-US"/>
                  </a:p>
                </p:txBody>
              </p:sp>
            </p:grpSp>
            <p:sp>
              <p:nvSpPr>
                <p:cNvPr id="34895" name="Rectangle 729"/>
                <p:cNvSpPr>
                  <a:spLocks noChangeArrowheads="1"/>
                </p:cNvSpPr>
                <p:nvPr/>
              </p:nvSpPr>
              <p:spPr bwMode="auto">
                <a:xfrm>
                  <a:off x="4896" y="1344"/>
                  <a:ext cx="96" cy="96"/>
                </a:xfrm>
                <a:prstGeom prst="rect">
                  <a:avLst/>
                </a:prstGeom>
                <a:noFill/>
                <a:ln w="9525" algn="ctr">
                  <a:solidFill>
                    <a:schemeClr val="tx1"/>
                  </a:solidFill>
                  <a:miter lim="800000"/>
                  <a:headEnd/>
                  <a:tailEnd/>
                </a:ln>
              </p:spPr>
              <p:txBody>
                <a:bodyPr wrap="none" anchor="ctr"/>
                <a:lstStyle/>
                <a:p>
                  <a:endParaRPr lang="en-US"/>
                </a:p>
              </p:txBody>
            </p:sp>
          </p:grpSp>
          <p:grpSp>
            <p:nvGrpSpPr>
              <p:cNvPr id="33951" name="Group 730"/>
              <p:cNvGrpSpPr>
                <a:grpSpLocks/>
              </p:cNvGrpSpPr>
              <p:nvPr/>
            </p:nvGrpSpPr>
            <p:grpSpPr bwMode="auto">
              <a:xfrm>
                <a:off x="4320" y="3072"/>
                <a:ext cx="288" cy="288"/>
                <a:chOff x="4608" y="1440"/>
                <a:chExt cx="288" cy="288"/>
              </a:xfrm>
            </p:grpSpPr>
            <p:sp>
              <p:nvSpPr>
                <p:cNvPr id="34883" name="Rectangle 731"/>
                <p:cNvSpPr>
                  <a:spLocks noChangeArrowheads="1"/>
                </p:cNvSpPr>
                <p:nvPr/>
              </p:nvSpPr>
              <p:spPr bwMode="auto">
                <a:xfrm>
                  <a:off x="4800"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884" name="Rectangle 732"/>
                <p:cNvSpPr>
                  <a:spLocks noChangeArrowheads="1"/>
                </p:cNvSpPr>
                <p:nvPr/>
              </p:nvSpPr>
              <p:spPr bwMode="auto">
                <a:xfrm>
                  <a:off x="4800"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885" name="Rectangle 733"/>
                <p:cNvSpPr>
                  <a:spLocks noChangeArrowheads="1"/>
                </p:cNvSpPr>
                <p:nvPr/>
              </p:nvSpPr>
              <p:spPr bwMode="auto">
                <a:xfrm>
                  <a:off x="4800"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886" name="Rectangle 734"/>
                <p:cNvSpPr>
                  <a:spLocks noChangeArrowheads="1"/>
                </p:cNvSpPr>
                <p:nvPr/>
              </p:nvSpPr>
              <p:spPr bwMode="auto">
                <a:xfrm>
                  <a:off x="4704"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887" name="Rectangle 735"/>
                <p:cNvSpPr>
                  <a:spLocks noChangeArrowheads="1"/>
                </p:cNvSpPr>
                <p:nvPr/>
              </p:nvSpPr>
              <p:spPr bwMode="auto">
                <a:xfrm>
                  <a:off x="4608" y="1632"/>
                  <a:ext cx="96" cy="96"/>
                </a:xfrm>
                <a:prstGeom prst="rect">
                  <a:avLst/>
                </a:prstGeom>
                <a:noFill/>
                <a:ln w="9525" algn="ctr">
                  <a:solidFill>
                    <a:schemeClr val="tx1"/>
                  </a:solidFill>
                  <a:miter lim="800000"/>
                  <a:headEnd/>
                  <a:tailEnd/>
                </a:ln>
              </p:spPr>
              <p:txBody>
                <a:bodyPr wrap="none" anchor="ctr"/>
                <a:lstStyle/>
                <a:p>
                  <a:endParaRPr lang="en-US"/>
                </a:p>
              </p:txBody>
            </p:sp>
            <p:sp>
              <p:nvSpPr>
                <p:cNvPr id="34888" name="Rectangle 736"/>
                <p:cNvSpPr>
                  <a:spLocks noChangeArrowheads="1"/>
                </p:cNvSpPr>
                <p:nvPr/>
              </p:nvSpPr>
              <p:spPr bwMode="auto">
                <a:xfrm>
                  <a:off x="4704" y="1440"/>
                  <a:ext cx="96" cy="96"/>
                </a:xfrm>
                <a:prstGeom prst="rect">
                  <a:avLst/>
                </a:prstGeom>
                <a:noFill/>
                <a:ln w="9525" algn="ctr">
                  <a:solidFill>
                    <a:schemeClr val="tx1"/>
                  </a:solidFill>
                  <a:miter lim="800000"/>
                  <a:headEnd/>
                  <a:tailEnd/>
                </a:ln>
              </p:spPr>
              <p:txBody>
                <a:bodyPr wrap="none" anchor="ctr"/>
                <a:lstStyle/>
                <a:p>
                  <a:endParaRPr lang="en-US"/>
                </a:p>
              </p:txBody>
            </p:sp>
            <p:sp>
              <p:nvSpPr>
                <p:cNvPr id="34889" name="Rectangle 737"/>
                <p:cNvSpPr>
                  <a:spLocks noChangeArrowheads="1"/>
                </p:cNvSpPr>
                <p:nvPr/>
              </p:nvSpPr>
              <p:spPr bwMode="auto">
                <a:xfrm>
                  <a:off x="4608" y="1536"/>
                  <a:ext cx="96" cy="96"/>
                </a:xfrm>
                <a:prstGeom prst="rect">
                  <a:avLst/>
                </a:prstGeom>
                <a:noFill/>
                <a:ln w="9525" algn="ctr">
                  <a:solidFill>
                    <a:schemeClr val="tx1"/>
                  </a:solidFill>
                  <a:miter lim="800000"/>
                  <a:headEnd/>
                  <a:tailEnd/>
                </a:ln>
              </p:spPr>
              <p:txBody>
                <a:bodyPr wrap="none" anchor="ctr"/>
                <a:lstStyle/>
                <a:p>
                  <a:endParaRPr lang="en-US"/>
                </a:p>
              </p:txBody>
            </p:sp>
            <p:sp>
              <p:nvSpPr>
                <p:cNvPr id="34890" name="Rectangle 738"/>
                <p:cNvSpPr>
                  <a:spLocks noChangeArrowheads="1"/>
                </p:cNvSpPr>
                <p:nvPr/>
              </p:nvSpPr>
              <p:spPr bwMode="auto">
                <a:xfrm>
                  <a:off x="4608" y="1440"/>
                  <a:ext cx="96" cy="96"/>
                </a:xfrm>
                <a:prstGeom prst="rect">
                  <a:avLst/>
                </a:prstGeom>
                <a:noFill/>
                <a:ln w="9525" algn="ctr">
                  <a:solidFill>
                    <a:schemeClr val="tx1"/>
                  </a:solidFill>
                  <a:miter lim="800000"/>
                  <a:headEnd/>
                  <a:tailEnd/>
                </a:ln>
              </p:spPr>
              <p:txBody>
                <a:bodyPr wrap="none" anchor="ctr"/>
                <a:lstStyle/>
                <a:p>
                  <a:endParaRPr lang="en-US"/>
                </a:p>
              </p:txBody>
            </p:sp>
          </p:grpSp>
        </p:grpSp>
        <p:sp>
          <p:nvSpPr>
            <p:cNvPr id="34880" name="Rectangle 739"/>
            <p:cNvSpPr>
              <a:spLocks noChangeArrowheads="1"/>
            </p:cNvSpPr>
            <p:nvPr/>
          </p:nvSpPr>
          <p:spPr bwMode="auto">
            <a:xfrm>
              <a:off x="4464" y="3264"/>
              <a:ext cx="96" cy="96"/>
            </a:xfrm>
            <a:prstGeom prst="rect">
              <a:avLst/>
            </a:prstGeom>
            <a:solidFill>
              <a:srgbClr val="FF00FF"/>
            </a:solidFill>
            <a:ln w="9525" algn="ctr">
              <a:solidFill>
                <a:schemeClr val="tx1"/>
              </a:solidFill>
              <a:miter lim="800000"/>
              <a:headEnd/>
              <a:tailEnd/>
            </a:ln>
          </p:spPr>
          <p:txBody>
            <a:bodyPr wrap="none" anchor="ctr"/>
            <a:lstStyle/>
            <a:p>
              <a:endParaRPr lang="en-US"/>
            </a:p>
          </p:txBody>
        </p:sp>
      </p:grpSp>
      <p:sp>
        <p:nvSpPr>
          <p:cNvPr id="34532" name="Freeform 740"/>
          <p:cNvSpPr>
            <a:spLocks/>
          </p:cNvSpPr>
          <p:nvPr/>
        </p:nvSpPr>
        <p:spPr bwMode="auto">
          <a:xfrm>
            <a:off x="5029200" y="4191000"/>
            <a:ext cx="2733675" cy="661988"/>
          </a:xfrm>
          <a:custGeom>
            <a:avLst/>
            <a:gdLst>
              <a:gd name="T0" fmla="*/ 2147483647 w 1722"/>
              <a:gd name="T1" fmla="*/ 2147483647 h 417"/>
              <a:gd name="T2" fmla="*/ 2147483647 w 1722"/>
              <a:gd name="T3" fmla="*/ 2147483647 h 417"/>
              <a:gd name="T4" fmla="*/ 0 w 1722"/>
              <a:gd name="T5" fmla="*/ 2147483647 h 417"/>
              <a:gd name="T6" fmla="*/ 0 60000 65536"/>
              <a:gd name="T7" fmla="*/ 0 60000 65536"/>
              <a:gd name="T8" fmla="*/ 0 60000 65536"/>
              <a:gd name="T9" fmla="*/ 0 w 1722"/>
              <a:gd name="T10" fmla="*/ 0 h 417"/>
              <a:gd name="T11" fmla="*/ 1722 w 1722"/>
              <a:gd name="T12" fmla="*/ 417 h 417"/>
            </a:gdLst>
            <a:ahLst/>
            <a:cxnLst>
              <a:cxn ang="T6">
                <a:pos x="T0" y="T1"/>
              </a:cxn>
              <a:cxn ang="T7">
                <a:pos x="T2" y="T3"/>
              </a:cxn>
              <a:cxn ang="T8">
                <a:pos x="T4" y="T5"/>
              </a:cxn>
            </a:cxnLst>
            <a:rect l="T9" t="T10" r="T11" b="T12"/>
            <a:pathLst>
              <a:path w="1722" h="417">
                <a:moveTo>
                  <a:pt x="1722" y="417"/>
                </a:moveTo>
                <a:cubicBezTo>
                  <a:pt x="1548" y="348"/>
                  <a:pt x="959" y="10"/>
                  <a:pt x="672" y="5"/>
                </a:cubicBezTo>
                <a:cubicBezTo>
                  <a:pt x="385" y="0"/>
                  <a:pt x="104" y="333"/>
                  <a:pt x="0" y="389"/>
                </a:cubicBezTo>
              </a:path>
            </a:pathLst>
          </a:custGeom>
          <a:noFill/>
          <a:ln w="9525">
            <a:solidFill>
              <a:schemeClr val="tx1"/>
            </a:solidFill>
            <a:round/>
            <a:headEnd/>
            <a:tailEnd type="triangle" w="med" len="med"/>
          </a:ln>
        </p:spPr>
        <p:txBody>
          <a:bodyPr wrap="none" anchor="ctr"/>
          <a:lstStyle/>
          <a:p>
            <a:endParaRPr lang="en-US"/>
          </a:p>
        </p:txBody>
      </p:sp>
      <p:sp>
        <p:nvSpPr>
          <p:cNvPr id="34534" name="Rectangle 742"/>
          <p:cNvSpPr>
            <a:spLocks noChangeArrowheads="1"/>
          </p:cNvSpPr>
          <p:nvPr/>
        </p:nvSpPr>
        <p:spPr bwMode="auto">
          <a:xfrm>
            <a:off x="4800600" y="4811713"/>
            <a:ext cx="152400" cy="152400"/>
          </a:xfrm>
          <a:prstGeom prst="rect">
            <a:avLst/>
          </a:prstGeom>
          <a:solidFill>
            <a:srgbClr val="B3B3FF"/>
          </a:solidFill>
          <a:ln w="9525" algn="ctr">
            <a:solidFill>
              <a:schemeClr val="tx1"/>
            </a:solidFill>
            <a:miter lim="800000"/>
            <a:headEnd/>
            <a:tailEnd/>
          </a:ln>
          <a:effectLst/>
        </p:spPr>
        <p:txBody>
          <a:bodyPr wrap="none" anchor="ctr"/>
          <a:lstStyle/>
          <a:p>
            <a:pPr fontAlgn="auto">
              <a:spcBef>
                <a:spcPts val="0"/>
              </a:spcBef>
              <a:spcAft>
                <a:spcPts val="0"/>
              </a:spcAft>
              <a:defRPr/>
            </a:pPr>
            <a:endParaRPr lang="fr-FR" dirty="0">
              <a:solidFill>
                <a:srgbClr val="C0C0C0"/>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8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8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396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9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8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9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88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49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4500"/>
                                        </p:tgtEl>
                                        <p:attrNameLst>
                                          <p:attrName>style.visibility</p:attrName>
                                        </p:attrNameLst>
                                      </p:cBhvr>
                                      <p:to>
                                        <p:strVal val="visible"/>
                                      </p:to>
                                    </p:set>
                                  </p:childTnLst>
                                  <p:subTnLst>
                                    <p:set>
                                      <p:cBhvr override="childStyle">
                                        <p:cTn dur="1" fill="hold" display="0" masterRel="nextClick" afterEffect="1"/>
                                        <p:tgtEl>
                                          <p:spTgt spid="34500"/>
                                        </p:tgtEl>
                                        <p:attrNameLst>
                                          <p:attrName>style.visibility</p:attrName>
                                        </p:attrNameLst>
                                      </p:cBhvr>
                                      <p:to>
                                        <p:strVal val="hidden"/>
                                      </p:to>
                                    </p:set>
                                  </p:sub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49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4494"/>
                                        </p:tgtEl>
                                        <p:attrNameLst>
                                          <p:attrName>style.visibility</p:attrName>
                                        </p:attrNameLst>
                                      </p:cBhvr>
                                      <p:to>
                                        <p:strVal val="visible"/>
                                      </p:to>
                                    </p:set>
                                  </p:childTnLst>
                                  <p:subTnLst>
                                    <p:set>
                                      <p:cBhvr override="childStyle">
                                        <p:cTn dur="1" fill="hold" display="0" masterRel="nextClick" afterEffect="1"/>
                                        <p:tgtEl>
                                          <p:spTgt spid="34494"/>
                                        </p:tgtEl>
                                        <p:attrNameLst>
                                          <p:attrName>style.visibility</p:attrName>
                                        </p:attrNameLst>
                                      </p:cBhvr>
                                      <p:to>
                                        <p:strVal val="hidden"/>
                                      </p:to>
                                    </p:set>
                                  </p:subTnLst>
                                </p:cTn>
                              </p:par>
                              <p:par>
                                <p:cTn id="33" presetID="1" presetClass="entr" presetSubtype="0" fill="hold" grpId="0" nodeType="withEffect">
                                  <p:stCondLst>
                                    <p:cond delay="0"/>
                                  </p:stCondLst>
                                  <p:childTnLst>
                                    <p:set>
                                      <p:cBhvr>
                                        <p:cTn id="34" dur="1" fill="hold">
                                          <p:stCondLst>
                                            <p:cond delay="0"/>
                                          </p:stCondLst>
                                        </p:cTn>
                                        <p:tgtEl>
                                          <p:spTgt spid="3384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384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par>
                                <p:cTn id="57" presetID="1" presetClass="entr" presetSubtype="0" fill="hold" grpId="0" nodeType="withEffect">
                                  <p:stCondLst>
                                    <p:cond delay="0"/>
                                  </p:stCondLst>
                                  <p:childTnLst>
                                    <p:set>
                                      <p:cBhvr>
                                        <p:cTn id="58" dur="1" fill="hold">
                                          <p:stCondLst>
                                            <p:cond delay="0"/>
                                          </p:stCondLst>
                                        </p:cTn>
                                        <p:tgtEl>
                                          <p:spTgt spid="34477"/>
                                        </p:tgtEl>
                                        <p:attrNameLst>
                                          <p:attrName>style.visibility</p:attrName>
                                        </p:attrNameLst>
                                      </p:cBhvr>
                                      <p:to>
                                        <p:strVal val="visible"/>
                                      </p:to>
                                    </p:set>
                                  </p:childTnLst>
                                  <p:subTnLst>
                                    <p:set>
                                      <p:cBhvr override="childStyle">
                                        <p:cTn dur="1" fill="hold" display="0" masterRel="nextClick" afterEffect="1"/>
                                        <p:tgtEl>
                                          <p:spTgt spid="34477"/>
                                        </p:tgtEl>
                                        <p:attrNameLst>
                                          <p:attrName>style.visibility</p:attrName>
                                        </p:attrNameLst>
                                      </p:cBhvr>
                                      <p:to>
                                        <p:strVal val="hidden"/>
                                      </p:to>
                                    </p:set>
                                  </p:subTnLst>
                                </p:cTn>
                              </p:par>
                            </p:childTnLst>
                          </p:cTn>
                        </p:par>
                        <p:par>
                          <p:cTn id="59" fill="hold">
                            <p:stCondLst>
                              <p:cond delay="0"/>
                            </p:stCondLst>
                            <p:childTnLst>
                              <p:par>
                                <p:cTn id="60" presetID="1" presetClass="entr" presetSubtype="0" fill="hold" nodeType="afterEffect">
                                  <p:stCondLst>
                                    <p:cond delay="200"/>
                                  </p:stCondLst>
                                  <p:childTnLst>
                                    <p:set>
                                      <p:cBhvr>
                                        <p:cTn id="61" dur="1" fill="hold">
                                          <p:stCondLst>
                                            <p:cond delay="0"/>
                                          </p:stCondLst>
                                        </p:cTn>
                                        <p:tgtEl>
                                          <p:spTgt spid="20"/>
                                        </p:tgtEl>
                                        <p:attrNameLst>
                                          <p:attrName>style.visibility</p:attrName>
                                        </p:attrNameLst>
                                      </p:cBhvr>
                                      <p:to>
                                        <p:strVal val="visible"/>
                                      </p:to>
                                    </p:set>
                                  </p:childTnLst>
                                  <p:subTnLst>
                                    <p:set>
                                      <p:cBhvr override="childStyle">
                                        <p:cTn dur="1" fill="hold" display="0" masterRel="nextClick" afterEffect="1"/>
                                        <p:tgtEl>
                                          <p:spTgt spid="20"/>
                                        </p:tgtEl>
                                        <p:attrNameLst>
                                          <p:attrName>style.visibility</p:attrName>
                                        </p:attrNameLst>
                                      </p:cBhvr>
                                      <p:to>
                                        <p:strVal val="hidden"/>
                                      </p:to>
                                    </p:set>
                                  </p:subTnLst>
                                </p:cTn>
                              </p:par>
                              <p:par>
                                <p:cTn id="62" presetID="1" presetClass="entr" presetSubtype="0" fill="hold" grpId="0" nodeType="withEffect">
                                  <p:stCondLst>
                                    <p:cond delay="200"/>
                                  </p:stCondLst>
                                  <p:childTnLst>
                                    <p:set>
                                      <p:cBhvr>
                                        <p:cTn id="63" dur="1" fill="hold">
                                          <p:stCondLst>
                                            <p:cond delay="0"/>
                                          </p:stCondLst>
                                        </p:cTn>
                                        <p:tgtEl>
                                          <p:spTgt spid="34478"/>
                                        </p:tgtEl>
                                        <p:attrNameLst>
                                          <p:attrName>style.visibility</p:attrName>
                                        </p:attrNameLst>
                                      </p:cBhvr>
                                      <p:to>
                                        <p:strVal val="visible"/>
                                      </p:to>
                                    </p:set>
                                  </p:childTnLst>
                                  <p:subTnLst>
                                    <p:set>
                                      <p:cBhvr override="childStyle">
                                        <p:cTn dur="1" fill="hold" display="0" masterRel="nextClick" afterEffect="1"/>
                                        <p:tgtEl>
                                          <p:spTgt spid="34478"/>
                                        </p:tgtEl>
                                        <p:attrNameLst>
                                          <p:attrName>style.visibility</p:attrName>
                                        </p:attrNameLst>
                                      </p:cBhvr>
                                      <p:to>
                                        <p:strVal val="hidden"/>
                                      </p:to>
                                    </p:set>
                                  </p:subTnLst>
                                </p:cTn>
                              </p:par>
                            </p:childTnLst>
                          </p:cTn>
                        </p:par>
                        <p:par>
                          <p:cTn id="64" fill="hold">
                            <p:stCondLst>
                              <p:cond delay="200"/>
                            </p:stCondLst>
                            <p:childTnLst>
                              <p:par>
                                <p:cTn id="65" presetID="1" presetClass="entr" presetSubtype="0" fill="hold" nodeType="afterEffect">
                                  <p:stCondLst>
                                    <p:cond delay="200"/>
                                  </p:stCondLst>
                                  <p:childTnLst>
                                    <p:set>
                                      <p:cBhvr>
                                        <p:cTn id="66" dur="1" fill="hold">
                                          <p:stCondLst>
                                            <p:cond delay="0"/>
                                          </p:stCondLst>
                                        </p:cTn>
                                        <p:tgtEl>
                                          <p:spTgt spid="25"/>
                                        </p:tgtEl>
                                        <p:attrNameLst>
                                          <p:attrName>style.visibility</p:attrName>
                                        </p:attrNameLst>
                                      </p:cBhvr>
                                      <p:to>
                                        <p:strVal val="visible"/>
                                      </p:to>
                                    </p:set>
                                  </p:childTnLst>
                                  <p:subTnLst>
                                    <p:set>
                                      <p:cBhvr override="childStyle">
                                        <p:cTn dur="1" fill="hold" display="0" masterRel="nextClick" afterEffect="1"/>
                                        <p:tgtEl>
                                          <p:spTgt spid="25"/>
                                        </p:tgtEl>
                                        <p:attrNameLst>
                                          <p:attrName>style.visibility</p:attrName>
                                        </p:attrNameLst>
                                      </p:cBhvr>
                                      <p:to>
                                        <p:strVal val="hidden"/>
                                      </p:to>
                                    </p:set>
                                  </p:subTnLst>
                                </p:cTn>
                              </p:par>
                              <p:par>
                                <p:cTn id="67" presetID="1" presetClass="entr" presetSubtype="0" fill="hold" grpId="0" nodeType="withEffect">
                                  <p:stCondLst>
                                    <p:cond delay="200"/>
                                  </p:stCondLst>
                                  <p:childTnLst>
                                    <p:set>
                                      <p:cBhvr>
                                        <p:cTn id="68" dur="1" fill="hold">
                                          <p:stCondLst>
                                            <p:cond delay="0"/>
                                          </p:stCondLst>
                                        </p:cTn>
                                        <p:tgtEl>
                                          <p:spTgt spid="34479"/>
                                        </p:tgtEl>
                                        <p:attrNameLst>
                                          <p:attrName>style.visibility</p:attrName>
                                        </p:attrNameLst>
                                      </p:cBhvr>
                                      <p:to>
                                        <p:strVal val="visible"/>
                                      </p:to>
                                    </p:set>
                                  </p:childTnLst>
                                  <p:subTnLst>
                                    <p:set>
                                      <p:cBhvr override="childStyle">
                                        <p:cTn dur="1" fill="hold" display="0" masterRel="nextClick" afterEffect="1"/>
                                        <p:tgtEl>
                                          <p:spTgt spid="34479"/>
                                        </p:tgtEl>
                                        <p:attrNameLst>
                                          <p:attrName>style.visibility</p:attrName>
                                        </p:attrNameLst>
                                      </p:cBhvr>
                                      <p:to>
                                        <p:strVal val="hidden"/>
                                      </p:to>
                                    </p:set>
                                  </p:subTnLst>
                                </p:cTn>
                              </p:par>
                            </p:childTnLst>
                          </p:cTn>
                        </p:par>
                        <p:par>
                          <p:cTn id="69" fill="hold">
                            <p:stCondLst>
                              <p:cond delay="400"/>
                            </p:stCondLst>
                            <p:childTnLst>
                              <p:par>
                                <p:cTn id="70" presetID="1" presetClass="entr" presetSubtype="0" fill="hold" nodeType="afterEffect">
                                  <p:stCondLst>
                                    <p:cond delay="200"/>
                                  </p:stCondLst>
                                  <p:childTnLst>
                                    <p:set>
                                      <p:cBhvr>
                                        <p:cTn id="71" dur="1" fill="hold">
                                          <p:stCondLst>
                                            <p:cond delay="0"/>
                                          </p:stCondLst>
                                        </p:cTn>
                                        <p:tgtEl>
                                          <p:spTgt spid="33869"/>
                                        </p:tgtEl>
                                        <p:attrNameLst>
                                          <p:attrName>style.visibility</p:attrName>
                                        </p:attrNameLst>
                                      </p:cBhvr>
                                      <p:to>
                                        <p:strVal val="visible"/>
                                      </p:to>
                                    </p:set>
                                  </p:childTnLst>
                                  <p:subTnLst>
                                    <p:set>
                                      <p:cBhvr override="childStyle">
                                        <p:cTn dur="1" fill="hold" display="0" masterRel="nextClick" afterEffect="1"/>
                                        <p:tgtEl>
                                          <p:spTgt spid="33869"/>
                                        </p:tgtEl>
                                        <p:attrNameLst>
                                          <p:attrName>style.visibility</p:attrName>
                                        </p:attrNameLst>
                                      </p:cBhvr>
                                      <p:to>
                                        <p:strVal val="hidden"/>
                                      </p:to>
                                    </p:set>
                                  </p:subTnLst>
                                </p:cTn>
                              </p:par>
                              <p:par>
                                <p:cTn id="72" presetID="1" presetClass="entr" presetSubtype="0" fill="hold" grpId="0" nodeType="withEffect">
                                  <p:stCondLst>
                                    <p:cond delay="200"/>
                                  </p:stCondLst>
                                  <p:childTnLst>
                                    <p:set>
                                      <p:cBhvr>
                                        <p:cTn id="73" dur="1" fill="hold">
                                          <p:stCondLst>
                                            <p:cond delay="0"/>
                                          </p:stCondLst>
                                        </p:cTn>
                                        <p:tgtEl>
                                          <p:spTgt spid="34480"/>
                                        </p:tgtEl>
                                        <p:attrNameLst>
                                          <p:attrName>style.visibility</p:attrName>
                                        </p:attrNameLst>
                                      </p:cBhvr>
                                      <p:to>
                                        <p:strVal val="visible"/>
                                      </p:to>
                                    </p:set>
                                  </p:childTnLst>
                                  <p:subTnLst>
                                    <p:set>
                                      <p:cBhvr override="childStyle">
                                        <p:cTn dur="1" fill="hold" display="0" masterRel="nextClick" afterEffect="1"/>
                                        <p:tgtEl>
                                          <p:spTgt spid="34480"/>
                                        </p:tgtEl>
                                        <p:attrNameLst>
                                          <p:attrName>style.visibility</p:attrName>
                                        </p:attrNameLst>
                                      </p:cBhvr>
                                      <p:to>
                                        <p:strVal val="hidden"/>
                                      </p:to>
                                    </p:set>
                                  </p:subTnLst>
                                </p:cTn>
                              </p:par>
                            </p:childTnLst>
                          </p:cTn>
                        </p:par>
                        <p:par>
                          <p:cTn id="74" fill="hold">
                            <p:stCondLst>
                              <p:cond delay="600"/>
                            </p:stCondLst>
                            <p:childTnLst>
                              <p:par>
                                <p:cTn id="75" presetID="1" presetClass="entr" presetSubtype="0" fill="hold" nodeType="afterEffect">
                                  <p:stCondLst>
                                    <p:cond delay="200"/>
                                  </p:stCondLst>
                                  <p:childTnLst>
                                    <p:set>
                                      <p:cBhvr>
                                        <p:cTn id="76" dur="1" fill="hold">
                                          <p:stCondLst>
                                            <p:cond delay="0"/>
                                          </p:stCondLst>
                                        </p:cTn>
                                        <p:tgtEl>
                                          <p:spTgt spid="33874"/>
                                        </p:tgtEl>
                                        <p:attrNameLst>
                                          <p:attrName>style.visibility</p:attrName>
                                        </p:attrNameLst>
                                      </p:cBhvr>
                                      <p:to>
                                        <p:strVal val="visible"/>
                                      </p:to>
                                    </p:set>
                                  </p:childTnLst>
                                  <p:subTnLst>
                                    <p:set>
                                      <p:cBhvr override="childStyle">
                                        <p:cTn dur="1" fill="hold" display="0" masterRel="nextClick" afterEffect="1"/>
                                        <p:tgtEl>
                                          <p:spTgt spid="33874"/>
                                        </p:tgtEl>
                                        <p:attrNameLst>
                                          <p:attrName>style.visibility</p:attrName>
                                        </p:attrNameLst>
                                      </p:cBhvr>
                                      <p:to>
                                        <p:strVal val="hidden"/>
                                      </p:to>
                                    </p:set>
                                  </p:subTnLst>
                                </p:cTn>
                              </p:par>
                              <p:par>
                                <p:cTn id="77" presetID="1" presetClass="entr" presetSubtype="0" fill="hold" grpId="0" nodeType="withEffect">
                                  <p:stCondLst>
                                    <p:cond delay="200"/>
                                  </p:stCondLst>
                                  <p:childTnLst>
                                    <p:set>
                                      <p:cBhvr>
                                        <p:cTn id="78" dur="1" fill="hold">
                                          <p:stCondLst>
                                            <p:cond delay="0"/>
                                          </p:stCondLst>
                                        </p:cTn>
                                        <p:tgtEl>
                                          <p:spTgt spid="34481"/>
                                        </p:tgtEl>
                                        <p:attrNameLst>
                                          <p:attrName>style.visibility</p:attrName>
                                        </p:attrNameLst>
                                      </p:cBhvr>
                                      <p:to>
                                        <p:strVal val="visible"/>
                                      </p:to>
                                    </p:set>
                                  </p:childTnLst>
                                  <p:subTnLst>
                                    <p:set>
                                      <p:cBhvr override="childStyle">
                                        <p:cTn dur="1" fill="hold" display="0" masterRel="nextClick" afterEffect="1"/>
                                        <p:tgtEl>
                                          <p:spTgt spid="34481"/>
                                        </p:tgtEl>
                                        <p:attrNameLst>
                                          <p:attrName>style.visibility</p:attrName>
                                        </p:attrNameLst>
                                      </p:cBhvr>
                                      <p:to>
                                        <p:strVal val="hidden"/>
                                      </p:to>
                                    </p:set>
                                  </p:subTnLst>
                                </p:cTn>
                              </p:par>
                            </p:childTnLst>
                          </p:cTn>
                        </p:par>
                        <p:par>
                          <p:cTn id="79" fill="hold">
                            <p:stCondLst>
                              <p:cond delay="800"/>
                            </p:stCondLst>
                            <p:childTnLst>
                              <p:par>
                                <p:cTn id="80" presetID="1" presetClass="entr" presetSubtype="0" fill="hold" nodeType="afterEffect">
                                  <p:stCondLst>
                                    <p:cond delay="200"/>
                                  </p:stCondLst>
                                  <p:childTnLst>
                                    <p:set>
                                      <p:cBhvr>
                                        <p:cTn id="81" dur="1" fill="hold">
                                          <p:stCondLst>
                                            <p:cond delay="0"/>
                                          </p:stCondLst>
                                        </p:cTn>
                                        <p:tgtEl>
                                          <p:spTgt spid="33879"/>
                                        </p:tgtEl>
                                        <p:attrNameLst>
                                          <p:attrName>style.visibility</p:attrName>
                                        </p:attrNameLst>
                                      </p:cBhvr>
                                      <p:to>
                                        <p:strVal val="visible"/>
                                      </p:to>
                                    </p:set>
                                  </p:childTnLst>
                                  <p:subTnLst>
                                    <p:set>
                                      <p:cBhvr override="childStyle">
                                        <p:cTn dur="1" fill="hold" display="0" masterRel="nextClick" afterEffect="1"/>
                                        <p:tgtEl>
                                          <p:spTgt spid="33879"/>
                                        </p:tgtEl>
                                        <p:attrNameLst>
                                          <p:attrName>style.visibility</p:attrName>
                                        </p:attrNameLst>
                                      </p:cBhvr>
                                      <p:to>
                                        <p:strVal val="hidden"/>
                                      </p:to>
                                    </p:set>
                                  </p:subTnLst>
                                </p:cTn>
                              </p:par>
                              <p:par>
                                <p:cTn id="82" presetID="1" presetClass="entr" presetSubtype="0" fill="hold" grpId="0" nodeType="withEffect">
                                  <p:stCondLst>
                                    <p:cond delay="200"/>
                                  </p:stCondLst>
                                  <p:childTnLst>
                                    <p:set>
                                      <p:cBhvr>
                                        <p:cTn id="83" dur="1" fill="hold">
                                          <p:stCondLst>
                                            <p:cond delay="0"/>
                                          </p:stCondLst>
                                        </p:cTn>
                                        <p:tgtEl>
                                          <p:spTgt spid="34482"/>
                                        </p:tgtEl>
                                        <p:attrNameLst>
                                          <p:attrName>style.visibility</p:attrName>
                                        </p:attrNameLst>
                                      </p:cBhvr>
                                      <p:to>
                                        <p:strVal val="visible"/>
                                      </p:to>
                                    </p:set>
                                  </p:childTnLst>
                                  <p:subTnLst>
                                    <p:set>
                                      <p:cBhvr override="childStyle">
                                        <p:cTn dur="1" fill="hold" display="0" masterRel="nextClick" afterEffect="1"/>
                                        <p:tgtEl>
                                          <p:spTgt spid="34482"/>
                                        </p:tgtEl>
                                        <p:attrNameLst>
                                          <p:attrName>style.visibility</p:attrName>
                                        </p:attrNameLst>
                                      </p:cBhvr>
                                      <p:to>
                                        <p:strVal val="hidden"/>
                                      </p:to>
                                    </p:set>
                                  </p:subTnLst>
                                </p:cTn>
                              </p:par>
                            </p:childTnLst>
                          </p:cTn>
                        </p:par>
                        <p:par>
                          <p:cTn id="84" fill="hold">
                            <p:stCondLst>
                              <p:cond delay="1000"/>
                            </p:stCondLst>
                            <p:childTnLst>
                              <p:par>
                                <p:cTn id="85" presetID="1" presetClass="entr" presetSubtype="0" fill="hold" nodeType="afterEffect">
                                  <p:stCondLst>
                                    <p:cond delay="200"/>
                                  </p:stCondLst>
                                  <p:childTnLst>
                                    <p:set>
                                      <p:cBhvr>
                                        <p:cTn id="86" dur="1" fill="hold">
                                          <p:stCondLst>
                                            <p:cond delay="0"/>
                                          </p:stCondLst>
                                        </p:cTn>
                                        <p:tgtEl>
                                          <p:spTgt spid="33886"/>
                                        </p:tgtEl>
                                        <p:attrNameLst>
                                          <p:attrName>style.visibility</p:attrName>
                                        </p:attrNameLst>
                                      </p:cBhvr>
                                      <p:to>
                                        <p:strVal val="visible"/>
                                      </p:to>
                                    </p:set>
                                  </p:childTnLst>
                                  <p:subTnLst>
                                    <p:set>
                                      <p:cBhvr override="childStyle">
                                        <p:cTn dur="1" fill="hold" display="0" masterRel="nextClick" afterEffect="1"/>
                                        <p:tgtEl>
                                          <p:spTgt spid="33886"/>
                                        </p:tgtEl>
                                        <p:attrNameLst>
                                          <p:attrName>style.visibility</p:attrName>
                                        </p:attrNameLst>
                                      </p:cBhvr>
                                      <p:to>
                                        <p:strVal val="hidden"/>
                                      </p:to>
                                    </p:set>
                                  </p:subTnLst>
                                </p:cTn>
                              </p:par>
                              <p:par>
                                <p:cTn id="87" presetID="1" presetClass="entr" presetSubtype="0" fill="hold" grpId="0" nodeType="withEffect">
                                  <p:stCondLst>
                                    <p:cond delay="200"/>
                                  </p:stCondLst>
                                  <p:childTnLst>
                                    <p:set>
                                      <p:cBhvr>
                                        <p:cTn id="88" dur="1" fill="hold">
                                          <p:stCondLst>
                                            <p:cond delay="0"/>
                                          </p:stCondLst>
                                        </p:cTn>
                                        <p:tgtEl>
                                          <p:spTgt spid="34483"/>
                                        </p:tgtEl>
                                        <p:attrNameLst>
                                          <p:attrName>style.visibility</p:attrName>
                                        </p:attrNameLst>
                                      </p:cBhvr>
                                      <p:to>
                                        <p:strVal val="visible"/>
                                      </p:to>
                                    </p:set>
                                  </p:childTnLst>
                                  <p:subTnLst>
                                    <p:set>
                                      <p:cBhvr override="childStyle">
                                        <p:cTn dur="1" fill="hold" display="0" masterRel="nextClick" afterEffect="1"/>
                                        <p:tgtEl>
                                          <p:spTgt spid="34483"/>
                                        </p:tgtEl>
                                        <p:attrNameLst>
                                          <p:attrName>style.visibility</p:attrName>
                                        </p:attrNameLst>
                                      </p:cBhvr>
                                      <p:to>
                                        <p:strVal val="hidden"/>
                                      </p:to>
                                    </p:set>
                                  </p:subTnLst>
                                </p:cTn>
                              </p:par>
                            </p:childTnLst>
                          </p:cTn>
                        </p:par>
                        <p:par>
                          <p:cTn id="89" fill="hold">
                            <p:stCondLst>
                              <p:cond delay="1200"/>
                            </p:stCondLst>
                            <p:childTnLst>
                              <p:par>
                                <p:cTn id="90" presetID="1" presetClass="entr" presetSubtype="0" fill="hold" nodeType="afterEffect">
                                  <p:stCondLst>
                                    <p:cond delay="200"/>
                                  </p:stCondLst>
                                  <p:childTnLst>
                                    <p:set>
                                      <p:cBhvr>
                                        <p:cTn id="91" dur="1" fill="hold">
                                          <p:stCondLst>
                                            <p:cond delay="0"/>
                                          </p:stCondLst>
                                        </p:cTn>
                                        <p:tgtEl>
                                          <p:spTgt spid="33920"/>
                                        </p:tgtEl>
                                        <p:attrNameLst>
                                          <p:attrName>style.visibility</p:attrName>
                                        </p:attrNameLst>
                                      </p:cBhvr>
                                      <p:to>
                                        <p:strVal val="visible"/>
                                      </p:to>
                                    </p:set>
                                  </p:childTnLst>
                                  <p:subTnLst>
                                    <p:set>
                                      <p:cBhvr override="childStyle">
                                        <p:cTn dur="1" fill="hold" display="0" masterRel="nextClick" afterEffect="1"/>
                                        <p:tgtEl>
                                          <p:spTgt spid="33920"/>
                                        </p:tgtEl>
                                        <p:attrNameLst>
                                          <p:attrName>style.visibility</p:attrName>
                                        </p:attrNameLst>
                                      </p:cBhvr>
                                      <p:to>
                                        <p:strVal val="hidden"/>
                                      </p:to>
                                    </p:set>
                                  </p:subTnLst>
                                </p:cTn>
                              </p:par>
                              <p:par>
                                <p:cTn id="92" presetID="1" presetClass="entr" presetSubtype="0" fill="hold" grpId="0" nodeType="withEffect">
                                  <p:stCondLst>
                                    <p:cond delay="200"/>
                                  </p:stCondLst>
                                  <p:childTnLst>
                                    <p:set>
                                      <p:cBhvr>
                                        <p:cTn id="93" dur="1" fill="hold">
                                          <p:stCondLst>
                                            <p:cond delay="0"/>
                                          </p:stCondLst>
                                        </p:cTn>
                                        <p:tgtEl>
                                          <p:spTgt spid="34484"/>
                                        </p:tgtEl>
                                        <p:attrNameLst>
                                          <p:attrName>style.visibility</p:attrName>
                                        </p:attrNameLst>
                                      </p:cBhvr>
                                      <p:to>
                                        <p:strVal val="visible"/>
                                      </p:to>
                                    </p:set>
                                  </p:childTnLst>
                                  <p:subTnLst>
                                    <p:set>
                                      <p:cBhvr override="childStyle">
                                        <p:cTn dur="1" fill="hold" display="0" masterRel="nextClick" afterEffect="1"/>
                                        <p:tgtEl>
                                          <p:spTgt spid="34484"/>
                                        </p:tgtEl>
                                        <p:attrNameLst>
                                          <p:attrName>style.visibility</p:attrName>
                                        </p:attrNameLst>
                                      </p:cBhvr>
                                      <p:to>
                                        <p:strVal val="hidden"/>
                                      </p:to>
                                    </p:set>
                                  </p:subTnLst>
                                </p:cTn>
                              </p:par>
                            </p:childTnLst>
                          </p:cTn>
                        </p:par>
                        <p:par>
                          <p:cTn id="94" fill="hold">
                            <p:stCondLst>
                              <p:cond delay="1400"/>
                            </p:stCondLst>
                            <p:childTnLst>
                              <p:par>
                                <p:cTn id="95" presetID="1" presetClass="entr" presetSubtype="0" fill="hold" nodeType="afterEffect">
                                  <p:stCondLst>
                                    <p:cond delay="200"/>
                                  </p:stCondLst>
                                  <p:childTnLst>
                                    <p:set>
                                      <p:cBhvr>
                                        <p:cTn id="96" dur="1" fill="hold">
                                          <p:stCondLst>
                                            <p:cond delay="0"/>
                                          </p:stCondLst>
                                        </p:cTn>
                                        <p:tgtEl>
                                          <p:spTgt spid="33925"/>
                                        </p:tgtEl>
                                        <p:attrNameLst>
                                          <p:attrName>style.visibility</p:attrName>
                                        </p:attrNameLst>
                                      </p:cBhvr>
                                      <p:to>
                                        <p:strVal val="visible"/>
                                      </p:to>
                                    </p:set>
                                  </p:childTnLst>
                                  <p:subTnLst>
                                    <p:set>
                                      <p:cBhvr override="childStyle">
                                        <p:cTn dur="1" fill="hold" display="0" masterRel="nextClick" afterEffect="1"/>
                                        <p:tgtEl>
                                          <p:spTgt spid="33925"/>
                                        </p:tgtEl>
                                        <p:attrNameLst>
                                          <p:attrName>style.visibility</p:attrName>
                                        </p:attrNameLst>
                                      </p:cBhvr>
                                      <p:to>
                                        <p:strVal val="hidden"/>
                                      </p:to>
                                    </p:set>
                                  </p:subTnLst>
                                </p:cTn>
                              </p:par>
                              <p:par>
                                <p:cTn id="97" presetID="1" presetClass="entr" presetSubtype="0" fill="hold" grpId="0" nodeType="withEffect">
                                  <p:stCondLst>
                                    <p:cond delay="200"/>
                                  </p:stCondLst>
                                  <p:childTnLst>
                                    <p:set>
                                      <p:cBhvr>
                                        <p:cTn id="98" dur="1" fill="hold">
                                          <p:stCondLst>
                                            <p:cond delay="0"/>
                                          </p:stCondLst>
                                        </p:cTn>
                                        <p:tgtEl>
                                          <p:spTgt spid="34486"/>
                                        </p:tgtEl>
                                        <p:attrNameLst>
                                          <p:attrName>style.visibility</p:attrName>
                                        </p:attrNameLst>
                                      </p:cBhvr>
                                      <p:to>
                                        <p:strVal val="visible"/>
                                      </p:to>
                                    </p:set>
                                  </p:childTnLst>
                                  <p:subTnLst>
                                    <p:set>
                                      <p:cBhvr override="childStyle">
                                        <p:cTn dur="1" fill="hold" display="0" masterRel="nextClick" afterEffect="1"/>
                                        <p:tgtEl>
                                          <p:spTgt spid="34486"/>
                                        </p:tgtEl>
                                        <p:attrNameLst>
                                          <p:attrName>style.visibility</p:attrName>
                                        </p:attrNameLst>
                                      </p:cBhvr>
                                      <p:to>
                                        <p:strVal val="hidden"/>
                                      </p:to>
                                    </p:set>
                                  </p:subTnLst>
                                </p:cTn>
                              </p:par>
                            </p:childTnLst>
                          </p:cTn>
                        </p:par>
                        <p:par>
                          <p:cTn id="99" fill="hold">
                            <p:stCondLst>
                              <p:cond delay="1600"/>
                            </p:stCondLst>
                            <p:childTnLst>
                              <p:par>
                                <p:cTn id="100" presetID="1" presetClass="entr" presetSubtype="0" fill="hold" nodeType="afterEffect">
                                  <p:stCondLst>
                                    <p:cond delay="200"/>
                                  </p:stCondLst>
                                  <p:childTnLst>
                                    <p:set>
                                      <p:cBhvr>
                                        <p:cTn id="101" dur="1" fill="hold">
                                          <p:stCondLst>
                                            <p:cond delay="0"/>
                                          </p:stCondLst>
                                        </p:cTn>
                                        <p:tgtEl>
                                          <p:spTgt spid="33930"/>
                                        </p:tgtEl>
                                        <p:attrNameLst>
                                          <p:attrName>style.visibility</p:attrName>
                                        </p:attrNameLst>
                                      </p:cBhvr>
                                      <p:to>
                                        <p:strVal val="visible"/>
                                      </p:to>
                                    </p:set>
                                  </p:childTnLst>
                                  <p:subTnLst>
                                    <p:set>
                                      <p:cBhvr override="childStyle">
                                        <p:cTn dur="1" fill="hold" display="0" masterRel="nextClick" afterEffect="1"/>
                                        <p:tgtEl>
                                          <p:spTgt spid="33930"/>
                                        </p:tgtEl>
                                        <p:attrNameLst>
                                          <p:attrName>style.visibility</p:attrName>
                                        </p:attrNameLst>
                                      </p:cBhvr>
                                      <p:to>
                                        <p:strVal val="hidden"/>
                                      </p:to>
                                    </p:set>
                                  </p:subTnLst>
                                </p:cTn>
                              </p:par>
                              <p:par>
                                <p:cTn id="102" presetID="1" presetClass="entr" presetSubtype="0" fill="hold" grpId="0" nodeType="withEffect">
                                  <p:stCondLst>
                                    <p:cond delay="200"/>
                                  </p:stCondLst>
                                  <p:childTnLst>
                                    <p:set>
                                      <p:cBhvr>
                                        <p:cTn id="103" dur="1" fill="hold">
                                          <p:stCondLst>
                                            <p:cond delay="0"/>
                                          </p:stCondLst>
                                        </p:cTn>
                                        <p:tgtEl>
                                          <p:spTgt spid="34487"/>
                                        </p:tgtEl>
                                        <p:attrNameLst>
                                          <p:attrName>style.visibility</p:attrName>
                                        </p:attrNameLst>
                                      </p:cBhvr>
                                      <p:to>
                                        <p:strVal val="visible"/>
                                      </p:to>
                                    </p:set>
                                  </p:childTnLst>
                                  <p:subTnLst>
                                    <p:set>
                                      <p:cBhvr override="childStyle">
                                        <p:cTn dur="1" fill="hold" display="0" masterRel="nextClick" afterEffect="1"/>
                                        <p:tgtEl>
                                          <p:spTgt spid="34487"/>
                                        </p:tgtEl>
                                        <p:attrNameLst>
                                          <p:attrName>style.visibility</p:attrName>
                                        </p:attrNameLst>
                                      </p:cBhvr>
                                      <p:to>
                                        <p:strVal val="hidden"/>
                                      </p:to>
                                    </p:set>
                                  </p:subTnLst>
                                </p:cTn>
                              </p:par>
                            </p:childTnLst>
                          </p:cTn>
                        </p:par>
                        <p:par>
                          <p:cTn id="104" fill="hold">
                            <p:stCondLst>
                              <p:cond delay="1800"/>
                            </p:stCondLst>
                            <p:childTnLst>
                              <p:par>
                                <p:cTn id="105" presetID="1" presetClass="entr" presetSubtype="0" fill="hold" nodeType="afterEffect">
                                  <p:stCondLst>
                                    <p:cond delay="200"/>
                                  </p:stCondLst>
                                  <p:childTnLst>
                                    <p:set>
                                      <p:cBhvr>
                                        <p:cTn id="106" dur="1" fill="hold">
                                          <p:stCondLst>
                                            <p:cond delay="0"/>
                                          </p:stCondLst>
                                        </p:cTn>
                                        <p:tgtEl>
                                          <p:spTgt spid="33937"/>
                                        </p:tgtEl>
                                        <p:attrNameLst>
                                          <p:attrName>style.visibility</p:attrName>
                                        </p:attrNameLst>
                                      </p:cBhvr>
                                      <p:to>
                                        <p:strVal val="visible"/>
                                      </p:to>
                                    </p:set>
                                  </p:childTnLst>
                                  <p:subTnLst>
                                    <p:set>
                                      <p:cBhvr override="childStyle">
                                        <p:cTn dur="1" fill="hold" display="0" masterRel="nextClick" afterEffect="1"/>
                                        <p:tgtEl>
                                          <p:spTgt spid="33937"/>
                                        </p:tgtEl>
                                        <p:attrNameLst>
                                          <p:attrName>style.visibility</p:attrName>
                                        </p:attrNameLst>
                                      </p:cBhvr>
                                      <p:to>
                                        <p:strVal val="hidden"/>
                                      </p:to>
                                    </p:set>
                                  </p:subTnLst>
                                </p:cTn>
                              </p:par>
                              <p:par>
                                <p:cTn id="107" presetID="1" presetClass="entr" presetSubtype="0" fill="hold" grpId="0" nodeType="withEffect">
                                  <p:stCondLst>
                                    <p:cond delay="200"/>
                                  </p:stCondLst>
                                  <p:childTnLst>
                                    <p:set>
                                      <p:cBhvr>
                                        <p:cTn id="108" dur="1" fill="hold">
                                          <p:stCondLst>
                                            <p:cond delay="0"/>
                                          </p:stCondLst>
                                        </p:cTn>
                                        <p:tgtEl>
                                          <p:spTgt spid="34488"/>
                                        </p:tgtEl>
                                        <p:attrNameLst>
                                          <p:attrName>style.visibility</p:attrName>
                                        </p:attrNameLst>
                                      </p:cBhvr>
                                      <p:to>
                                        <p:strVal val="visible"/>
                                      </p:to>
                                    </p:set>
                                  </p:childTnLst>
                                  <p:subTnLst>
                                    <p:set>
                                      <p:cBhvr override="childStyle">
                                        <p:cTn dur="1" fill="hold" display="0" masterRel="nextClick" afterEffect="1"/>
                                        <p:tgtEl>
                                          <p:spTgt spid="34488"/>
                                        </p:tgtEl>
                                        <p:attrNameLst>
                                          <p:attrName>style.visibility</p:attrName>
                                        </p:attrNameLst>
                                      </p:cBhvr>
                                      <p:to>
                                        <p:strVal val="hidden"/>
                                      </p:to>
                                    </p:set>
                                  </p:subTnLst>
                                </p:cTn>
                              </p:par>
                            </p:childTnLst>
                          </p:cTn>
                        </p:par>
                        <p:par>
                          <p:cTn id="109" fill="hold">
                            <p:stCondLst>
                              <p:cond delay="2000"/>
                            </p:stCondLst>
                            <p:childTnLst>
                              <p:par>
                                <p:cTn id="110" presetID="1" presetClass="entr" presetSubtype="0" fill="hold" nodeType="afterEffect">
                                  <p:stCondLst>
                                    <p:cond delay="200"/>
                                  </p:stCondLst>
                                  <p:childTnLst>
                                    <p:set>
                                      <p:cBhvr>
                                        <p:cTn id="111" dur="1" fill="hold">
                                          <p:stCondLst>
                                            <p:cond delay="0"/>
                                          </p:stCondLst>
                                        </p:cTn>
                                        <p:tgtEl>
                                          <p:spTgt spid="33942"/>
                                        </p:tgtEl>
                                        <p:attrNameLst>
                                          <p:attrName>style.visibility</p:attrName>
                                        </p:attrNameLst>
                                      </p:cBhvr>
                                      <p:to>
                                        <p:strVal val="visible"/>
                                      </p:to>
                                    </p:set>
                                  </p:childTnLst>
                                  <p:subTnLst>
                                    <p:set>
                                      <p:cBhvr override="childStyle">
                                        <p:cTn dur="1" fill="hold" display="0" masterRel="nextClick" afterEffect="1"/>
                                        <p:tgtEl>
                                          <p:spTgt spid="33942"/>
                                        </p:tgtEl>
                                        <p:attrNameLst>
                                          <p:attrName>style.visibility</p:attrName>
                                        </p:attrNameLst>
                                      </p:cBhvr>
                                      <p:to>
                                        <p:strVal val="hidden"/>
                                      </p:to>
                                    </p:set>
                                  </p:subTnLst>
                                </p:cTn>
                              </p:par>
                              <p:par>
                                <p:cTn id="112" presetID="1" presetClass="entr" presetSubtype="0" fill="hold" grpId="0" nodeType="withEffect">
                                  <p:stCondLst>
                                    <p:cond delay="200"/>
                                  </p:stCondLst>
                                  <p:childTnLst>
                                    <p:set>
                                      <p:cBhvr>
                                        <p:cTn id="113" dur="1" fill="hold">
                                          <p:stCondLst>
                                            <p:cond delay="0"/>
                                          </p:stCondLst>
                                        </p:cTn>
                                        <p:tgtEl>
                                          <p:spTgt spid="34489"/>
                                        </p:tgtEl>
                                        <p:attrNameLst>
                                          <p:attrName>style.visibility</p:attrName>
                                        </p:attrNameLst>
                                      </p:cBhvr>
                                      <p:to>
                                        <p:strVal val="visible"/>
                                      </p:to>
                                    </p:set>
                                  </p:childTnLst>
                                  <p:subTnLst>
                                    <p:set>
                                      <p:cBhvr override="childStyle">
                                        <p:cTn dur="1" fill="hold" display="0" masterRel="nextClick" afterEffect="1"/>
                                        <p:tgtEl>
                                          <p:spTgt spid="34489"/>
                                        </p:tgtEl>
                                        <p:attrNameLst>
                                          <p:attrName>style.visibility</p:attrName>
                                        </p:attrNameLst>
                                      </p:cBhvr>
                                      <p:to>
                                        <p:strVal val="hidden"/>
                                      </p:to>
                                    </p:set>
                                  </p:subTnLst>
                                </p:cTn>
                              </p:par>
                            </p:childTnLst>
                          </p:cTn>
                        </p:par>
                        <p:par>
                          <p:cTn id="114" fill="hold">
                            <p:stCondLst>
                              <p:cond delay="2200"/>
                            </p:stCondLst>
                            <p:childTnLst>
                              <p:par>
                                <p:cTn id="115" presetID="1" presetClass="entr" presetSubtype="0" fill="hold" nodeType="afterEffect">
                                  <p:stCondLst>
                                    <p:cond delay="200"/>
                                  </p:stCondLst>
                                  <p:childTnLst>
                                    <p:set>
                                      <p:cBhvr>
                                        <p:cTn id="116" dur="1" fill="hold">
                                          <p:stCondLst>
                                            <p:cond delay="0"/>
                                          </p:stCondLst>
                                        </p:cTn>
                                        <p:tgtEl>
                                          <p:spTgt spid="30"/>
                                        </p:tgtEl>
                                        <p:attrNameLst>
                                          <p:attrName>style.visibility</p:attrName>
                                        </p:attrNameLst>
                                      </p:cBhvr>
                                      <p:to>
                                        <p:strVal val="visible"/>
                                      </p:to>
                                    </p:set>
                                  </p:childTnLst>
                                  <p:subTnLst>
                                    <p:set>
                                      <p:cBhvr override="childStyle">
                                        <p:cTn dur="1" fill="hold" display="0" masterRel="nextClick" afterEffect="1"/>
                                        <p:tgtEl>
                                          <p:spTgt spid="30"/>
                                        </p:tgtEl>
                                        <p:attrNameLst>
                                          <p:attrName>style.visibility</p:attrName>
                                        </p:attrNameLst>
                                      </p:cBhvr>
                                      <p:to>
                                        <p:strVal val="hidden"/>
                                      </p:to>
                                    </p:set>
                                  </p:subTnLst>
                                </p:cTn>
                              </p:par>
                              <p:par>
                                <p:cTn id="117" presetID="1" presetClass="entr" presetSubtype="0" fill="hold" grpId="0" nodeType="withEffect">
                                  <p:stCondLst>
                                    <p:cond delay="200"/>
                                  </p:stCondLst>
                                  <p:childTnLst>
                                    <p:set>
                                      <p:cBhvr>
                                        <p:cTn id="118" dur="1" fill="hold">
                                          <p:stCondLst>
                                            <p:cond delay="0"/>
                                          </p:stCondLst>
                                        </p:cTn>
                                        <p:tgtEl>
                                          <p:spTgt spid="34490"/>
                                        </p:tgtEl>
                                        <p:attrNameLst>
                                          <p:attrName>style.visibility</p:attrName>
                                        </p:attrNameLst>
                                      </p:cBhvr>
                                      <p:to>
                                        <p:strVal val="visible"/>
                                      </p:to>
                                    </p:set>
                                  </p:childTnLst>
                                  <p:subTnLst>
                                    <p:set>
                                      <p:cBhvr override="childStyle">
                                        <p:cTn dur="1" fill="hold" display="0" masterRel="nextClick" afterEffect="1"/>
                                        <p:tgtEl>
                                          <p:spTgt spid="34490"/>
                                        </p:tgtEl>
                                        <p:attrNameLst>
                                          <p:attrName>style.visibility</p:attrName>
                                        </p:attrNameLst>
                                      </p:cBhvr>
                                      <p:to>
                                        <p:strVal val="hidden"/>
                                      </p:to>
                                    </p:set>
                                  </p:subTnLst>
                                </p:cTn>
                              </p:par>
                            </p:childTnLst>
                          </p:cTn>
                        </p:par>
                        <p:par>
                          <p:cTn id="119" fill="hold">
                            <p:stCondLst>
                              <p:cond delay="2400"/>
                            </p:stCondLst>
                            <p:childTnLst>
                              <p:par>
                                <p:cTn id="120" presetID="1" presetClass="entr" presetSubtype="0" fill="hold" nodeType="afterEffect">
                                  <p:stCondLst>
                                    <p:cond delay="200"/>
                                  </p:stCondLst>
                                  <p:childTnLst>
                                    <p:set>
                                      <p:cBhvr>
                                        <p:cTn id="121" dur="1" fill="hold">
                                          <p:stCondLst>
                                            <p:cond delay="0"/>
                                          </p:stCondLst>
                                        </p:cTn>
                                        <p:tgtEl>
                                          <p:spTgt spid="35346"/>
                                        </p:tgtEl>
                                        <p:attrNameLst>
                                          <p:attrName>style.visibility</p:attrName>
                                        </p:attrNameLst>
                                      </p:cBhvr>
                                      <p:to>
                                        <p:strVal val="visible"/>
                                      </p:to>
                                    </p:set>
                                  </p:childTnLst>
                                  <p:subTnLst>
                                    <p:set>
                                      <p:cBhvr override="childStyle">
                                        <p:cTn dur="1" fill="hold" display="0" masterRel="nextClick" afterEffect="1"/>
                                        <p:tgtEl>
                                          <p:spTgt spid="35346"/>
                                        </p:tgtEl>
                                        <p:attrNameLst>
                                          <p:attrName>style.visibility</p:attrName>
                                        </p:attrNameLst>
                                      </p:cBhvr>
                                      <p:to>
                                        <p:strVal val="hidden"/>
                                      </p:to>
                                    </p:set>
                                  </p:subTnLst>
                                </p:cTn>
                              </p:par>
                              <p:par>
                                <p:cTn id="122" presetID="1" presetClass="entr" presetSubtype="0" fill="hold" grpId="0" nodeType="withEffect">
                                  <p:stCondLst>
                                    <p:cond delay="200"/>
                                  </p:stCondLst>
                                  <p:childTnLst>
                                    <p:set>
                                      <p:cBhvr>
                                        <p:cTn id="123" dur="1" fill="hold">
                                          <p:stCondLst>
                                            <p:cond delay="0"/>
                                          </p:stCondLst>
                                        </p:cTn>
                                        <p:tgtEl>
                                          <p:spTgt spid="34491"/>
                                        </p:tgtEl>
                                        <p:attrNameLst>
                                          <p:attrName>style.visibility</p:attrName>
                                        </p:attrNameLst>
                                      </p:cBhvr>
                                      <p:to>
                                        <p:strVal val="visible"/>
                                      </p:to>
                                    </p:set>
                                  </p:childTnLst>
                                  <p:subTnLst>
                                    <p:set>
                                      <p:cBhvr override="childStyle">
                                        <p:cTn dur="1" fill="hold" display="0" masterRel="nextClick" afterEffect="1"/>
                                        <p:tgtEl>
                                          <p:spTgt spid="34491"/>
                                        </p:tgtEl>
                                        <p:attrNameLst>
                                          <p:attrName>style.visibility</p:attrName>
                                        </p:attrNameLst>
                                      </p:cBhvr>
                                      <p:to>
                                        <p:strVal val="hidden"/>
                                      </p:to>
                                    </p:set>
                                  </p:subTnLst>
                                </p:cTn>
                              </p:par>
                            </p:childTnLst>
                          </p:cTn>
                        </p:par>
                        <p:par>
                          <p:cTn id="124" fill="hold">
                            <p:stCondLst>
                              <p:cond delay="2600"/>
                            </p:stCondLst>
                            <p:childTnLst>
                              <p:par>
                                <p:cTn id="125" presetID="1" presetClass="entr" presetSubtype="0" fill="hold" nodeType="afterEffect">
                                  <p:stCondLst>
                                    <p:cond delay="200"/>
                                  </p:stCondLst>
                                  <p:childTnLst>
                                    <p:set>
                                      <p:cBhvr>
                                        <p:cTn id="126" dur="1" fill="hold">
                                          <p:stCondLst>
                                            <p:cond delay="0"/>
                                          </p:stCondLst>
                                        </p:cTn>
                                        <p:tgtEl>
                                          <p:spTgt spid="33859"/>
                                        </p:tgtEl>
                                        <p:attrNameLst>
                                          <p:attrName>style.visibility</p:attrName>
                                        </p:attrNameLst>
                                      </p:cBhvr>
                                      <p:to>
                                        <p:strVal val="visible"/>
                                      </p:to>
                                    </p:set>
                                  </p:childTnLst>
                                  <p:subTnLst>
                                    <p:set>
                                      <p:cBhvr override="childStyle">
                                        <p:cTn dur="1" fill="hold" display="0" masterRel="nextClick" afterEffect="1"/>
                                        <p:tgtEl>
                                          <p:spTgt spid="33859"/>
                                        </p:tgtEl>
                                        <p:attrNameLst>
                                          <p:attrName>style.visibility</p:attrName>
                                        </p:attrNameLst>
                                      </p:cBhvr>
                                      <p:to>
                                        <p:strVal val="hidden"/>
                                      </p:to>
                                    </p:set>
                                  </p:subTnLst>
                                </p:cTn>
                              </p:par>
                              <p:par>
                                <p:cTn id="127" presetID="1" presetClass="entr" presetSubtype="0" fill="hold" grpId="0" nodeType="withEffect">
                                  <p:stCondLst>
                                    <p:cond delay="200"/>
                                  </p:stCondLst>
                                  <p:childTnLst>
                                    <p:set>
                                      <p:cBhvr>
                                        <p:cTn id="128" dur="1" fill="hold">
                                          <p:stCondLst>
                                            <p:cond delay="0"/>
                                          </p:stCondLst>
                                        </p:cTn>
                                        <p:tgtEl>
                                          <p:spTgt spid="34492"/>
                                        </p:tgtEl>
                                        <p:attrNameLst>
                                          <p:attrName>style.visibility</p:attrName>
                                        </p:attrNameLst>
                                      </p:cBhvr>
                                      <p:to>
                                        <p:strVal val="visible"/>
                                      </p:to>
                                    </p:set>
                                  </p:childTnLst>
                                  <p:subTnLst>
                                    <p:set>
                                      <p:cBhvr override="childStyle">
                                        <p:cTn dur="1" fill="hold" display="0" masterRel="nextClick" afterEffect="1"/>
                                        <p:tgtEl>
                                          <p:spTgt spid="34492"/>
                                        </p:tgtEl>
                                        <p:attrNameLst>
                                          <p:attrName>style.visibility</p:attrName>
                                        </p:attrNameLst>
                                      </p:cBhvr>
                                      <p:to>
                                        <p:strVal val="hidden"/>
                                      </p:to>
                                    </p:set>
                                  </p:subTnLst>
                                </p:cTn>
                              </p:par>
                            </p:childTnLst>
                          </p:cTn>
                        </p:par>
                        <p:par>
                          <p:cTn id="129" fill="hold">
                            <p:stCondLst>
                              <p:cond delay="2800"/>
                            </p:stCondLst>
                            <p:childTnLst>
                              <p:par>
                                <p:cTn id="130" presetID="1" presetClass="entr" presetSubtype="0" fill="hold" nodeType="afterEffect">
                                  <p:stCondLst>
                                    <p:cond delay="200"/>
                                  </p:stCondLst>
                                  <p:childTnLst>
                                    <p:set>
                                      <p:cBhvr>
                                        <p:cTn id="131" dur="1" fill="hold">
                                          <p:stCondLst>
                                            <p:cond delay="0"/>
                                          </p:stCondLst>
                                        </p:cTn>
                                        <p:tgtEl>
                                          <p:spTgt spid="33864"/>
                                        </p:tgtEl>
                                        <p:attrNameLst>
                                          <p:attrName>style.visibility</p:attrName>
                                        </p:attrNameLst>
                                      </p:cBhvr>
                                      <p:to>
                                        <p:strVal val="visible"/>
                                      </p:to>
                                    </p:set>
                                  </p:childTnLst>
                                  <p:subTnLst>
                                    <p:set>
                                      <p:cBhvr override="childStyle">
                                        <p:cTn dur="1" fill="hold" display="0" masterRel="nextClick" afterEffect="1"/>
                                        <p:tgtEl>
                                          <p:spTgt spid="33864"/>
                                        </p:tgtEl>
                                        <p:attrNameLst>
                                          <p:attrName>style.visibility</p:attrName>
                                        </p:attrNameLst>
                                      </p:cBhvr>
                                      <p:to>
                                        <p:strVal val="hidden"/>
                                      </p:to>
                                    </p:set>
                                  </p:subTnLst>
                                </p:cTn>
                              </p:par>
                              <p:par>
                                <p:cTn id="132" presetID="1" presetClass="entr" presetSubtype="0" fill="hold" grpId="0" nodeType="withEffect">
                                  <p:stCondLst>
                                    <p:cond delay="200"/>
                                  </p:stCondLst>
                                  <p:childTnLst>
                                    <p:set>
                                      <p:cBhvr>
                                        <p:cTn id="133" dur="1" fill="hold">
                                          <p:stCondLst>
                                            <p:cond delay="0"/>
                                          </p:stCondLst>
                                        </p:cTn>
                                        <p:tgtEl>
                                          <p:spTgt spid="34493"/>
                                        </p:tgtEl>
                                        <p:attrNameLst>
                                          <p:attrName>style.visibility</p:attrName>
                                        </p:attrNameLst>
                                      </p:cBhvr>
                                      <p:to>
                                        <p:strVal val="visible"/>
                                      </p:to>
                                    </p:set>
                                  </p:childTnLst>
                                  <p:subTnLst>
                                    <p:set>
                                      <p:cBhvr override="childStyle">
                                        <p:cTn dur="1" fill="hold" display="0" masterRel="nextClick" afterEffect="1"/>
                                        <p:tgtEl>
                                          <p:spTgt spid="34493"/>
                                        </p:tgtEl>
                                        <p:attrNameLst>
                                          <p:attrName>style.visibility</p:attrName>
                                        </p:attrNameLst>
                                      </p:cBhvr>
                                      <p:to>
                                        <p:strVal val="hidden"/>
                                      </p:to>
                                    </p:set>
                                  </p:subTnLst>
                                </p:cTn>
                              </p:par>
                            </p:childTnLst>
                          </p:cTn>
                        </p:par>
                      </p:childTnLst>
                    </p:cTn>
                  </p:par>
                  <p:par>
                    <p:cTn id="134" fill="hold">
                      <p:stCondLst>
                        <p:cond delay="indefinite"/>
                      </p:stCondLst>
                      <p:childTnLst>
                        <p:par>
                          <p:cTn id="135" fill="hold">
                            <p:stCondLst>
                              <p:cond delay="0"/>
                            </p:stCondLst>
                            <p:childTnLst>
                              <p:par>
                                <p:cTn id="136" presetID="1" presetClass="entr" presetSubtype="0" fill="hold" grpId="0" nodeType="clickEffect">
                                  <p:stCondLst>
                                    <p:cond delay="0"/>
                                  </p:stCondLst>
                                  <p:childTnLst>
                                    <p:set>
                                      <p:cBhvr>
                                        <p:cTn id="137" dur="1" fill="hold">
                                          <p:stCondLst>
                                            <p:cond delay="0"/>
                                          </p:stCondLst>
                                        </p:cTn>
                                        <p:tgtEl>
                                          <p:spTgt spid="34534"/>
                                        </p:tgtEl>
                                        <p:attrNameLst>
                                          <p:attrName>style.visibility</p:attrName>
                                        </p:attrNameLst>
                                      </p:cBhvr>
                                      <p:to>
                                        <p:strVal val="visible"/>
                                      </p:to>
                                    </p:set>
                                  </p:childTnLst>
                                </p:cTn>
                              </p:par>
                              <p:par>
                                <p:cTn id="138" presetID="1" presetClass="entr" presetSubtype="0" fill="hold" nodeType="withEffect">
                                  <p:stCondLst>
                                    <p:cond delay="0"/>
                                  </p:stCondLst>
                                  <p:childTnLst>
                                    <p:set>
                                      <p:cBhvr>
                                        <p:cTn id="139" dur="1" fill="hold">
                                          <p:stCondLst>
                                            <p:cond delay="0"/>
                                          </p:stCondLst>
                                        </p:cTn>
                                        <p:tgtEl>
                                          <p:spTgt spid="33947"/>
                                        </p:tgtEl>
                                        <p:attrNameLst>
                                          <p:attrName>style.visibility</p:attrName>
                                        </p:attrNameLst>
                                      </p:cBhvr>
                                      <p:to>
                                        <p:strVal val="visible"/>
                                      </p:to>
                                    </p:set>
                                  </p:childTnLst>
                                </p:cTn>
                              </p:par>
                              <p:par>
                                <p:cTn id="140" presetID="1" presetClass="entr" presetSubtype="0" fill="hold" grpId="0" nodeType="withEffect">
                                  <p:stCondLst>
                                    <p:cond delay="0"/>
                                  </p:stCondLst>
                                  <p:childTnLst>
                                    <p:set>
                                      <p:cBhvr>
                                        <p:cTn id="141" dur="1" fill="hold">
                                          <p:stCondLst>
                                            <p:cond delay="0"/>
                                          </p:stCondLst>
                                        </p:cTn>
                                        <p:tgtEl>
                                          <p:spTgt spid="34532"/>
                                        </p:tgtEl>
                                        <p:attrNameLst>
                                          <p:attrName>style.visibility</p:attrName>
                                        </p:attrNameLst>
                                      </p:cBhvr>
                                      <p:to>
                                        <p:strVal val="visible"/>
                                      </p:to>
                                    </p:set>
                                  </p:childTnLst>
                                </p:cTn>
                              </p:par>
                              <p:par>
                                <p:cTn id="142" presetID="1" presetClass="entr" presetSubtype="0" fill="hold" grpId="1" nodeType="withEffect">
                                  <p:stCondLst>
                                    <p:cond delay="0"/>
                                  </p:stCondLst>
                                  <p:childTnLst>
                                    <p:set>
                                      <p:cBhvr>
                                        <p:cTn id="143" dur="1" fill="hold">
                                          <p:stCondLst>
                                            <p:cond delay="0"/>
                                          </p:stCondLst>
                                        </p:cTn>
                                        <p:tgtEl>
                                          <p:spTgt spid="34534"/>
                                        </p:tgtEl>
                                        <p:attrNameLst>
                                          <p:attrName>style.visibility</p:attrName>
                                        </p:attrNameLst>
                                      </p:cBhvr>
                                      <p:to>
                                        <p:strVal val="visible"/>
                                      </p:to>
                                    </p:set>
                                  </p:childTnLst>
                                </p:cTn>
                              </p:par>
                              <p:par>
                                <p:cTn id="144" presetID="1" presetClass="exit" presetSubtype="0" fill="hold" grpId="1" nodeType="withEffect">
                                  <p:stCondLst>
                                    <p:cond delay="0"/>
                                  </p:stCondLst>
                                  <p:childTnLst>
                                    <p:set>
                                      <p:cBhvr>
                                        <p:cTn id="145" dur="1" fill="hold">
                                          <p:stCondLst>
                                            <p:cond delay="0"/>
                                          </p:stCondLst>
                                        </p:cTn>
                                        <p:tgtEl>
                                          <p:spTgt spid="344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15" grpId="0" animBg="1"/>
      <p:bldP spid="33816" grpId="0" animBg="1"/>
      <p:bldP spid="33842" grpId="0"/>
      <p:bldP spid="33843" grpId="0"/>
      <p:bldP spid="33883" grpId="0" animBg="1"/>
      <p:bldP spid="33884" grpId="0" animBg="1"/>
      <p:bldP spid="33931" grpId="0"/>
      <p:bldP spid="33932" grpId="0"/>
      <p:bldP spid="33963" grpId="0"/>
      <p:bldP spid="34477" grpId="0" animBg="1"/>
      <p:bldP spid="34478" grpId="0" animBg="1"/>
      <p:bldP spid="34479" grpId="0" animBg="1"/>
      <p:bldP spid="34480" grpId="0" animBg="1"/>
      <p:bldP spid="34481" grpId="0" animBg="1"/>
      <p:bldP spid="34482" grpId="0" animBg="1"/>
      <p:bldP spid="34483" grpId="0" animBg="1"/>
      <p:bldP spid="34484" grpId="0" animBg="1"/>
      <p:bldP spid="34486" grpId="0" animBg="1"/>
      <p:bldP spid="34487" grpId="0" animBg="1"/>
      <p:bldP spid="34488" grpId="0" animBg="1"/>
      <p:bldP spid="34489" grpId="0" animBg="1"/>
      <p:bldP spid="34490" grpId="0" animBg="1"/>
      <p:bldP spid="34491" grpId="0" animBg="1"/>
      <p:bldP spid="34492" grpId="0" animBg="1"/>
      <p:bldP spid="34493" grpId="0" animBg="1"/>
      <p:bldP spid="34494" grpId="0" animBg="1"/>
      <p:bldP spid="34495" grpId="0" animBg="1"/>
      <p:bldP spid="34498" grpId="0"/>
      <p:bldP spid="34498" grpId="1"/>
      <p:bldP spid="34500" grpId="0" animBg="1"/>
      <p:bldP spid="34532" grpId="0" animBg="1"/>
      <p:bldP spid="34534" grpId="0" animBg="1"/>
      <p:bldP spid="34534"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dirty="0" smtClean="0">
                <a:latin typeface="Arial" charset="0"/>
              </a:rPr>
              <a:t>GPU implementation</a:t>
            </a:r>
          </a:p>
        </p:txBody>
      </p:sp>
      <p:pic>
        <p:nvPicPr>
          <p:cNvPr id="51216" name="multiscale.wmv">
            <a:hlinkClick r:id="" action="ppaction://media"/>
          </p:cNvPr>
          <p:cNvPicPr>
            <a:picLocks noGrp="1" noRot="1" noChangeAspect="1" noChangeArrowheads="1"/>
          </p:cNvPicPr>
          <p:nvPr>
            <p:ph idx="1"/>
            <a:videoFile r:link="rId1"/>
          </p:nvPr>
        </p:nvPicPr>
        <p:blipFill>
          <a:blip r:embed="rId4"/>
          <a:srcRect/>
          <a:stretch>
            <a:fillRect/>
          </a:stretch>
        </p:blipFill>
        <p:spPr>
          <a:xfrm>
            <a:off x="1752600" y="1581150"/>
            <a:ext cx="5715000" cy="428625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432" fill="hold"/>
                                        <p:tgtEl>
                                          <p:spTgt spid="512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1216"/>
                </p:tgtEl>
              </p:cMediaNode>
            </p:video>
            <p:seq concurrent="1" nextAc="seek">
              <p:cTn id="8" restart="whenNotActive" fill="hold" evtFilter="cancelBubble" nodeType="interactiveSeq">
                <p:stCondLst>
                  <p:cond evt="onClick" delay="0">
                    <p:tgtEl>
                      <p:spTgt spid="5121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1216"/>
                                        </p:tgtEl>
                                      </p:cBhvr>
                                    </p:cmd>
                                  </p:childTnLst>
                                </p:cTn>
                              </p:par>
                            </p:childTnLst>
                          </p:cTn>
                        </p:par>
                      </p:childTnLst>
                    </p:cTn>
                  </p:par>
                </p:childTnLst>
              </p:cTn>
              <p:nextCondLst>
                <p:cond evt="onClick" delay="0">
                  <p:tgtEl>
                    <p:spTgt spid="51216"/>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57200" y="274638"/>
            <a:ext cx="8229600" cy="1143000"/>
          </a:xfrm>
        </p:spPr>
        <p:txBody>
          <a:bodyPr/>
          <a:lstStyle/>
          <a:p>
            <a:pPr eaLnBrk="1" hangingPunct="1"/>
            <a:r>
              <a:rPr lang="en-US" dirty="0" smtClean="0">
                <a:latin typeface="Arial" charset="0"/>
              </a:rPr>
              <a:t>GPU implementation</a:t>
            </a:r>
          </a:p>
        </p:txBody>
      </p:sp>
      <p:pic>
        <p:nvPicPr>
          <p:cNvPr id="5" name="dragdrop.wmv">
            <a:hlinkClick r:id="" action="ppaction://media"/>
          </p:cNvPr>
          <p:cNvPicPr>
            <a:picLocks noRot="1" noChangeAspect="1"/>
          </p:cNvPicPr>
          <p:nvPr>
            <a:videoFile r:link="rId1"/>
          </p:nvPr>
        </p:nvPicPr>
        <p:blipFill>
          <a:blip r:embed="rId3"/>
          <a:stretch>
            <a:fillRect/>
          </a:stretch>
        </p:blipFill>
        <p:spPr>
          <a:xfrm>
            <a:off x="1524000" y="1500206"/>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36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85786" y="4929198"/>
            <a:ext cx="7643866" cy="857256"/>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fr-FR"/>
          </a:p>
        </p:txBody>
      </p:sp>
      <p:sp>
        <p:nvSpPr>
          <p:cNvPr id="40965" name="Titre 1"/>
          <p:cNvSpPr>
            <a:spLocks noGrp="1"/>
          </p:cNvSpPr>
          <p:nvPr>
            <p:ph type="title"/>
          </p:nvPr>
        </p:nvSpPr>
        <p:spPr>
          <a:xfrm>
            <a:off x="457200" y="-24"/>
            <a:ext cx="8229600" cy="1143000"/>
          </a:xfrm>
        </p:spPr>
        <p:txBody>
          <a:bodyPr/>
          <a:lstStyle/>
          <a:p>
            <a:r>
              <a:rPr lang="en-US" dirty="0" smtClean="0">
                <a:latin typeface="Arial" charset="0"/>
              </a:rPr>
              <a:t>Source code!!</a:t>
            </a:r>
            <a:endParaRPr lang="fr-FR" dirty="0" smtClean="0">
              <a:latin typeface="Arial" charset="0"/>
            </a:endParaRPr>
          </a:p>
        </p:txBody>
      </p:sp>
      <p:sp>
        <p:nvSpPr>
          <p:cNvPr id="40966" name="Espace réservé du contenu 2"/>
          <p:cNvSpPr>
            <a:spLocks noGrp="1"/>
          </p:cNvSpPr>
          <p:nvPr>
            <p:ph idx="1"/>
          </p:nvPr>
        </p:nvSpPr>
        <p:spPr/>
        <p:txBody>
          <a:bodyPr/>
          <a:lstStyle/>
          <a:p>
            <a:r>
              <a:rPr lang="en-US" dirty="0" smtClean="0">
                <a:latin typeface="Arial" charset="0"/>
              </a:rPr>
              <a:t>Multi-thread</a:t>
            </a:r>
            <a:r>
              <a:rPr lang="en-US" b="1" dirty="0" smtClean="0">
                <a:latin typeface="Arial" charset="0"/>
              </a:rPr>
              <a:t> CPU</a:t>
            </a:r>
            <a:r>
              <a:rPr lang="en-US" dirty="0" smtClean="0">
                <a:latin typeface="Arial" charset="0"/>
              </a:rPr>
              <a:t> version</a:t>
            </a:r>
          </a:p>
          <a:p>
            <a:endParaRPr lang="en-US" dirty="0" smtClean="0">
              <a:latin typeface="Arial" charset="0"/>
            </a:endParaRPr>
          </a:p>
          <a:p>
            <a:r>
              <a:rPr lang="en-US" dirty="0" smtClean="0">
                <a:latin typeface="Arial" charset="0"/>
              </a:rPr>
              <a:t>Simplified implementation</a:t>
            </a:r>
          </a:p>
          <a:p>
            <a:endParaRPr lang="en-US" dirty="0" smtClean="0">
              <a:latin typeface="Arial" charset="0"/>
            </a:endParaRPr>
          </a:p>
          <a:p>
            <a:r>
              <a:rPr lang="en-US" dirty="0" smtClean="0">
                <a:latin typeface="Arial" charset="0"/>
              </a:rPr>
              <a:t>Easy to learn from</a:t>
            </a:r>
          </a:p>
          <a:p>
            <a:endParaRPr lang="en-US" dirty="0" smtClean="0">
              <a:latin typeface="Arial" charset="0"/>
            </a:endParaRPr>
          </a:p>
          <a:p>
            <a:pPr algn="ctr">
              <a:buFont typeface="Arial" charset="0"/>
              <a:buNone/>
            </a:pPr>
            <a:r>
              <a:rPr lang="en-US" sz="2400" u="sng" dirty="0" smtClean="0">
                <a:solidFill>
                  <a:schemeClr val="bg1"/>
                </a:solidFill>
                <a:latin typeface="Arial" charset="0"/>
              </a:rPr>
              <a:t>http://www-sop.inria.fr/reves/Sylvain.Lefebvre/tsynex</a:t>
            </a:r>
            <a:endParaRPr lang="fr-FR" sz="2400" u="sng" dirty="0" smtClean="0">
              <a:solidFill>
                <a:schemeClr val="bg1"/>
              </a:solidFill>
              <a:latin typeface="Arial"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re 1"/>
          <p:cNvSpPr>
            <a:spLocks noGrp="1"/>
          </p:cNvSpPr>
          <p:nvPr>
            <p:ph type="title"/>
          </p:nvPr>
        </p:nvSpPr>
        <p:spPr>
          <a:xfrm>
            <a:off x="457200" y="0"/>
            <a:ext cx="8229600" cy="1143000"/>
          </a:xfrm>
        </p:spPr>
        <p:txBody>
          <a:bodyPr/>
          <a:lstStyle/>
          <a:p>
            <a:pPr eaLnBrk="1" hangingPunct="1"/>
            <a:r>
              <a:rPr lang="en-US" dirty="0" smtClean="0">
                <a:latin typeface="Arial" charset="0"/>
              </a:rPr>
              <a:t>Works on surfaces as well !</a:t>
            </a:r>
            <a:endParaRPr lang="fr-FR" dirty="0" smtClean="0">
              <a:latin typeface="Arial" charset="0"/>
            </a:endParaRPr>
          </a:p>
        </p:txBody>
      </p:sp>
      <p:pic>
        <p:nvPicPr>
          <p:cNvPr id="8" name="srfinteract.wmv">
            <a:hlinkClick r:id="" action="ppaction://media"/>
          </p:cNvPr>
          <p:cNvPicPr>
            <a:picLocks noRot="1" noChangeAspect="1"/>
          </p:cNvPicPr>
          <p:nvPr>
            <a:videoFile r:link="rId1"/>
          </p:nvPr>
        </p:nvPicPr>
        <p:blipFill>
          <a:blip r:embed="rId3"/>
          <a:srcRect/>
          <a:stretch>
            <a:fillRect/>
          </a:stretch>
        </p:blipFill>
        <p:spPr bwMode="auto">
          <a:xfrm>
            <a:off x="1690688" y="1571642"/>
            <a:ext cx="5715000" cy="4286250"/>
          </a:xfrm>
          <a:prstGeom prst="rect">
            <a:avLst/>
          </a:prstGeom>
          <a:noFill/>
          <a:ln w="9525">
            <a:noFill/>
            <a:miter lim="800000"/>
            <a:headEnd/>
            <a:tailEnd/>
          </a:ln>
        </p:spPr>
      </p:pic>
      <p:sp>
        <p:nvSpPr>
          <p:cNvPr id="4" name="Text Box 158"/>
          <p:cNvSpPr txBox="1">
            <a:spLocks noChangeArrowheads="1"/>
          </p:cNvSpPr>
          <p:nvPr/>
        </p:nvSpPr>
        <p:spPr bwMode="auto">
          <a:xfrm>
            <a:off x="1142976" y="889000"/>
            <a:ext cx="4718050" cy="396875"/>
          </a:xfrm>
          <a:prstGeom prst="rect">
            <a:avLst/>
          </a:prstGeom>
          <a:noFill/>
          <a:ln w="9525" algn="ctr">
            <a:noFill/>
            <a:miter lim="800000"/>
            <a:headEnd/>
            <a:tailEnd/>
          </a:ln>
          <a:effectLst/>
        </p:spPr>
        <p:txBody>
          <a:bodyPr>
            <a:spAutoFit/>
          </a:bodyPr>
          <a:lstStyle/>
          <a:p>
            <a:pPr eaLnBrk="0" fontAlgn="auto" hangingPunct="0">
              <a:spcBef>
                <a:spcPct val="20000"/>
              </a:spcBef>
              <a:spcAft>
                <a:spcPts val="0"/>
              </a:spcAft>
              <a:buClr>
                <a:schemeClr val="accent2"/>
              </a:buClr>
              <a:buSzPct val="55000"/>
              <a:buFont typeface="Monotype Sorts" pitchFamily="2" charset="2"/>
              <a:buNone/>
              <a:defRPr/>
            </a:pPr>
            <a:r>
              <a:rPr lang="en-US" sz="2000" dirty="0" smtClean="0">
                <a:solidFill>
                  <a:schemeClr val="accent1">
                    <a:lumMod val="60000"/>
                    <a:lumOff val="40000"/>
                  </a:schemeClr>
                </a:solidFill>
                <a:latin typeface="Arial" pitchFamily="34" charset="0"/>
              </a:rPr>
              <a:t>[Lefebvre </a:t>
            </a:r>
            <a:r>
              <a:rPr lang="en-US" sz="2000" dirty="0">
                <a:solidFill>
                  <a:schemeClr val="accent1">
                    <a:lumMod val="60000"/>
                    <a:lumOff val="40000"/>
                  </a:schemeClr>
                </a:solidFill>
                <a:latin typeface="Arial" pitchFamily="34" charset="0"/>
              </a:rPr>
              <a:t>and Hoppe 2006]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51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4"/>
            <a:ext cx="9144000" cy="1143000"/>
          </a:xfrm>
        </p:spPr>
        <p:txBody>
          <a:bodyPr>
            <a:normAutofit/>
          </a:bodyPr>
          <a:lstStyle/>
          <a:p>
            <a:r>
              <a:rPr lang="en-US" dirty="0" smtClean="0"/>
              <a:t>Interactive multi-scale synthesis</a:t>
            </a:r>
            <a:endParaRPr lang="fr-FR" dirty="0"/>
          </a:p>
        </p:txBody>
      </p:sp>
      <p:sp>
        <p:nvSpPr>
          <p:cNvPr id="3" name="Espace réservé du contenu 2"/>
          <p:cNvSpPr>
            <a:spLocks noGrp="1"/>
          </p:cNvSpPr>
          <p:nvPr>
            <p:ph idx="1"/>
          </p:nvPr>
        </p:nvSpPr>
        <p:spPr>
          <a:xfrm>
            <a:off x="457200" y="1214422"/>
            <a:ext cx="8229600" cy="4525963"/>
          </a:xfrm>
        </p:spPr>
        <p:txBody>
          <a:bodyPr>
            <a:normAutofit/>
          </a:bodyPr>
          <a:lstStyle/>
          <a:p>
            <a:pPr>
              <a:buNone/>
            </a:pPr>
            <a:r>
              <a:rPr lang="en-US" sz="2800" b="1" i="1" dirty="0" smtClean="0"/>
              <a:t>“</a:t>
            </a:r>
            <a:r>
              <a:rPr lang="fr-FR" sz="2800" b="1" i="1" dirty="0" err="1" smtClean="0"/>
              <a:t>Multiscale</a:t>
            </a:r>
            <a:r>
              <a:rPr lang="fr-FR" sz="2800" b="1" i="1" dirty="0" smtClean="0"/>
              <a:t> Texture </a:t>
            </a:r>
            <a:r>
              <a:rPr lang="fr-FR" sz="2800" b="1" i="1" dirty="0" err="1" smtClean="0"/>
              <a:t>Synthesis</a:t>
            </a:r>
            <a:r>
              <a:rPr lang="en-US" sz="2800" b="1" i="1" dirty="0" smtClean="0"/>
              <a:t> “</a:t>
            </a:r>
          </a:p>
          <a:p>
            <a:pPr>
              <a:buNone/>
            </a:pPr>
            <a:r>
              <a:rPr lang="fr-FR" sz="2800" dirty="0" smtClean="0"/>
              <a:t>Han, </a:t>
            </a:r>
            <a:r>
              <a:rPr lang="fr-FR" sz="2800" dirty="0" err="1" smtClean="0"/>
              <a:t>Risser</a:t>
            </a:r>
            <a:r>
              <a:rPr lang="fr-FR" sz="2800" dirty="0" smtClean="0"/>
              <a:t>, </a:t>
            </a:r>
            <a:r>
              <a:rPr lang="fr-FR" sz="2800" dirty="0" err="1" smtClean="0"/>
              <a:t>Ramamoorthi</a:t>
            </a:r>
            <a:r>
              <a:rPr lang="fr-FR" sz="2800" dirty="0" smtClean="0"/>
              <a:t>, and </a:t>
            </a:r>
            <a:r>
              <a:rPr lang="fr-FR" sz="2800" dirty="0" err="1" smtClean="0"/>
              <a:t>Grinspun</a:t>
            </a:r>
            <a:endParaRPr lang="fr-FR" sz="2800" dirty="0" smtClean="0"/>
          </a:p>
          <a:p>
            <a:pPr>
              <a:buNone/>
            </a:pPr>
            <a:r>
              <a:rPr lang="en-US" sz="2800" dirty="0" smtClean="0"/>
              <a:t>SIGGRAPH 2008</a:t>
            </a:r>
            <a:endParaRPr lang="fr-FR" sz="2800" dirty="0"/>
          </a:p>
        </p:txBody>
      </p:sp>
      <p:pic>
        <p:nvPicPr>
          <p:cNvPr id="105474" name="Picture 2" descr="http://www.cs.columbia.edu/cg/mts/graph.jpg"/>
          <p:cNvPicPr>
            <a:picLocks noChangeAspect="1" noChangeArrowheads="1"/>
          </p:cNvPicPr>
          <p:nvPr/>
        </p:nvPicPr>
        <p:blipFill>
          <a:blip r:embed="rId2"/>
          <a:srcRect/>
          <a:stretch>
            <a:fillRect/>
          </a:stretch>
        </p:blipFill>
        <p:spPr bwMode="auto">
          <a:xfrm>
            <a:off x="785786" y="3786190"/>
            <a:ext cx="2944085" cy="2428870"/>
          </a:xfrm>
          <a:prstGeom prst="rect">
            <a:avLst/>
          </a:prstGeom>
          <a:noFill/>
        </p:spPr>
      </p:pic>
      <p:pic>
        <p:nvPicPr>
          <p:cNvPr id="5" name="Image 4" descr="2.png"/>
          <p:cNvPicPr>
            <a:picLocks noChangeAspect="1"/>
          </p:cNvPicPr>
          <p:nvPr/>
        </p:nvPicPr>
        <p:blipFill>
          <a:blip r:embed="rId3"/>
          <a:stretch>
            <a:fillRect/>
          </a:stretch>
        </p:blipFill>
        <p:spPr>
          <a:xfrm>
            <a:off x="4643438" y="2558942"/>
            <a:ext cx="3500462" cy="4227644"/>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4"/>
            <a:ext cx="8229600" cy="1143000"/>
          </a:xfrm>
        </p:spPr>
        <p:txBody>
          <a:bodyPr/>
          <a:lstStyle/>
          <a:p>
            <a:r>
              <a:rPr lang="en-US" dirty="0" err="1" smtClean="0"/>
              <a:t>Tilings</a:t>
            </a:r>
            <a:endParaRPr lang="fr-FR" dirty="0"/>
          </a:p>
        </p:txBody>
      </p:sp>
      <p:sp>
        <p:nvSpPr>
          <p:cNvPr id="30" name="Espace réservé du contenu 2"/>
          <p:cNvSpPr>
            <a:spLocks noGrp="1"/>
          </p:cNvSpPr>
          <p:nvPr>
            <p:ph idx="1"/>
          </p:nvPr>
        </p:nvSpPr>
        <p:spPr>
          <a:xfrm>
            <a:off x="323850" y="1071563"/>
            <a:ext cx="8820150" cy="5043487"/>
          </a:xfrm>
        </p:spPr>
        <p:txBody>
          <a:bodyPr rtlCol="0">
            <a:normAutofit/>
          </a:bodyPr>
          <a:lstStyle/>
          <a:p>
            <a:pPr eaLnBrk="1" fontAlgn="auto" hangingPunct="1">
              <a:spcAft>
                <a:spcPts val="0"/>
              </a:spcAft>
              <a:buFont typeface="Arial" pitchFamily="34" charset="0"/>
              <a:buChar char="•"/>
              <a:defRPr/>
            </a:pPr>
            <a:r>
              <a:rPr lang="en-US" dirty="0" smtClean="0"/>
              <a:t>‘Patch based’ run-time texture synthesis</a:t>
            </a:r>
          </a:p>
          <a:p>
            <a:pPr lvl="1">
              <a:defRPr/>
            </a:pPr>
            <a:r>
              <a:rPr lang="en-US" sz="2400" dirty="0" smtClean="0"/>
              <a:t>Sequential approaches </a:t>
            </a:r>
            <a:r>
              <a:rPr lang="en-US" sz="1600" dirty="0" smtClean="0">
                <a:solidFill>
                  <a:schemeClr val="accent1">
                    <a:lumMod val="75000"/>
                  </a:schemeClr>
                </a:solidFill>
              </a:rPr>
              <a:t>[</a:t>
            </a:r>
            <a:r>
              <a:rPr lang="en-US" sz="1600" dirty="0" err="1" smtClean="0">
                <a:solidFill>
                  <a:schemeClr val="accent1">
                    <a:lumMod val="75000"/>
                  </a:schemeClr>
                </a:solidFill>
              </a:rPr>
              <a:t>Stam</a:t>
            </a:r>
            <a:r>
              <a:rPr lang="en-US" sz="1600" dirty="0" smtClean="0">
                <a:solidFill>
                  <a:schemeClr val="accent1">
                    <a:lumMod val="75000"/>
                  </a:schemeClr>
                </a:solidFill>
              </a:rPr>
              <a:t> 1997, Cohen et al. 2003, …] </a:t>
            </a:r>
            <a:endParaRPr lang="en-US" sz="2400" dirty="0" smtClean="0"/>
          </a:p>
          <a:p>
            <a:pPr lvl="1" eaLnBrk="1" fontAlgn="auto" hangingPunct="1">
              <a:spcAft>
                <a:spcPts val="0"/>
              </a:spcAft>
              <a:buFont typeface="Arial" pitchFamily="34" charset="0"/>
              <a:buChar char="–"/>
              <a:defRPr/>
            </a:pPr>
            <a:r>
              <a:rPr lang="en-US" sz="2400" dirty="0" smtClean="0"/>
              <a:t>Run-time </a:t>
            </a:r>
            <a:r>
              <a:rPr lang="en-US" sz="1600" dirty="0" smtClean="0">
                <a:solidFill>
                  <a:schemeClr val="accent1">
                    <a:lumMod val="75000"/>
                  </a:schemeClr>
                </a:solidFill>
              </a:rPr>
              <a:t>[Lefebvre and </a:t>
            </a:r>
            <a:r>
              <a:rPr lang="en-US" sz="1600" dirty="0" err="1" smtClean="0">
                <a:solidFill>
                  <a:schemeClr val="accent1">
                    <a:lumMod val="75000"/>
                  </a:schemeClr>
                </a:solidFill>
              </a:rPr>
              <a:t>Neyret</a:t>
            </a:r>
            <a:r>
              <a:rPr lang="en-US" sz="1600" dirty="0" smtClean="0">
                <a:solidFill>
                  <a:schemeClr val="accent1">
                    <a:lumMod val="75000"/>
                  </a:schemeClr>
                </a:solidFill>
              </a:rPr>
              <a:t> 2003, Wei 2004, …]</a:t>
            </a:r>
          </a:p>
        </p:txBody>
      </p:sp>
      <p:sp>
        <p:nvSpPr>
          <p:cNvPr id="228" name="Text Box 158"/>
          <p:cNvSpPr txBox="1">
            <a:spLocks noChangeArrowheads="1"/>
          </p:cNvSpPr>
          <p:nvPr/>
        </p:nvSpPr>
        <p:spPr bwMode="auto">
          <a:xfrm>
            <a:off x="5643570" y="6581775"/>
            <a:ext cx="2457450" cy="276225"/>
          </a:xfrm>
          <a:prstGeom prst="rect">
            <a:avLst/>
          </a:prstGeom>
          <a:noFill/>
          <a:ln w="9525" algn="ctr">
            <a:noFill/>
            <a:miter lim="800000"/>
            <a:headEnd/>
            <a:tailEnd/>
          </a:ln>
          <a:effectLst/>
        </p:spPr>
        <p:txBody>
          <a:bodyPr>
            <a:spAutoFit/>
          </a:bodyPr>
          <a:lstStyle/>
          <a:p>
            <a:pPr eaLnBrk="0" fontAlgn="auto" hangingPunct="0">
              <a:spcBef>
                <a:spcPct val="20000"/>
              </a:spcBef>
              <a:spcAft>
                <a:spcPts val="0"/>
              </a:spcAft>
              <a:buClr>
                <a:schemeClr val="accent2"/>
              </a:buClr>
              <a:buSzPct val="55000"/>
              <a:buFont typeface="Monotype Sorts" pitchFamily="2" charset="2"/>
              <a:buNone/>
              <a:defRPr/>
            </a:pPr>
            <a:r>
              <a:rPr lang="en-US" sz="1200" dirty="0">
                <a:solidFill>
                  <a:schemeClr val="accent1">
                    <a:lumMod val="50000"/>
                  </a:schemeClr>
                </a:solidFill>
                <a:latin typeface="Arial" pitchFamily="34" charset="0"/>
              </a:rPr>
              <a:t>Images from [Cohen et al. 2003]</a:t>
            </a:r>
          </a:p>
        </p:txBody>
      </p:sp>
      <p:grpSp>
        <p:nvGrpSpPr>
          <p:cNvPr id="229" name="Groupe 244"/>
          <p:cNvGrpSpPr>
            <a:grpSpLocks/>
          </p:cNvGrpSpPr>
          <p:nvPr/>
        </p:nvGrpSpPr>
        <p:grpSpPr bwMode="auto">
          <a:xfrm>
            <a:off x="714375" y="2735263"/>
            <a:ext cx="7715250" cy="3908425"/>
            <a:chOff x="571472" y="2806172"/>
            <a:chExt cx="7715304" cy="3908976"/>
          </a:xfrm>
        </p:grpSpPr>
        <p:sp>
          <p:nvSpPr>
            <p:cNvPr id="230" name="Rectangle 229"/>
            <p:cNvSpPr/>
            <p:nvPr/>
          </p:nvSpPr>
          <p:spPr>
            <a:xfrm>
              <a:off x="571472" y="2856979"/>
              <a:ext cx="7715304" cy="38581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pic>
          <p:nvPicPr>
            <p:cNvPr id="231" name="Picture 3"/>
            <p:cNvPicPr>
              <a:picLocks noChangeAspect="1" noChangeArrowheads="1"/>
            </p:cNvPicPr>
            <p:nvPr/>
          </p:nvPicPr>
          <p:blipFill>
            <a:blip r:embed="rId2"/>
            <a:srcRect/>
            <a:stretch>
              <a:fillRect/>
            </a:stretch>
          </p:blipFill>
          <p:spPr bwMode="auto">
            <a:xfrm>
              <a:off x="857224" y="2806172"/>
              <a:ext cx="7167559" cy="3837538"/>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ChangeArrowheads="1"/>
          </p:cNvSpPr>
          <p:nvPr>
            <p:ph type="title"/>
          </p:nvPr>
        </p:nvSpPr>
        <p:spPr>
          <a:xfrm>
            <a:off x="457200" y="-24"/>
            <a:ext cx="8229600" cy="1143000"/>
          </a:xfrm>
        </p:spPr>
        <p:txBody>
          <a:bodyPr/>
          <a:lstStyle/>
          <a:p>
            <a:r>
              <a:rPr lang="en-US" dirty="0" smtClean="0"/>
              <a:t>Points on surfaces</a:t>
            </a:r>
            <a:endParaRPr lang="en-US" dirty="0"/>
          </a:p>
        </p:txBody>
      </p:sp>
      <p:pic>
        <p:nvPicPr>
          <p:cNvPr id="664580" name="Picture 4"/>
          <p:cNvPicPr>
            <a:picLocks noChangeArrowheads="1"/>
          </p:cNvPicPr>
          <p:nvPr/>
        </p:nvPicPr>
        <p:blipFill>
          <a:blip r:embed="rId3"/>
          <a:srcRect/>
          <a:stretch>
            <a:fillRect/>
          </a:stretch>
        </p:blipFill>
        <p:spPr bwMode="auto">
          <a:xfrm>
            <a:off x="4677451" y="1795442"/>
            <a:ext cx="3763757" cy="3857652"/>
          </a:xfrm>
          <a:prstGeom prst="rect">
            <a:avLst/>
          </a:prstGeom>
          <a:noFill/>
          <a:ln w="50800">
            <a:noFill/>
            <a:miter lim="800000"/>
            <a:headEnd/>
            <a:tailEnd/>
          </a:ln>
          <a:effectLst/>
        </p:spPr>
      </p:pic>
      <p:pic>
        <p:nvPicPr>
          <p:cNvPr id="4" name="Picture 5"/>
          <p:cNvPicPr>
            <a:picLocks noChangeArrowheads="1"/>
          </p:cNvPicPr>
          <p:nvPr/>
        </p:nvPicPr>
        <p:blipFill>
          <a:blip r:embed="rId4"/>
          <a:srcRect/>
          <a:stretch>
            <a:fillRect/>
          </a:stretch>
        </p:blipFill>
        <p:spPr bwMode="auto">
          <a:xfrm>
            <a:off x="657900" y="1785926"/>
            <a:ext cx="3754438" cy="3848100"/>
          </a:xfrm>
          <a:prstGeom prst="rect">
            <a:avLst/>
          </a:prstGeom>
          <a:noFill/>
          <a:ln w="50800">
            <a:noFill/>
            <a:miter lim="800000"/>
            <a:headEnd/>
            <a:tailEnd/>
          </a:ln>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Overview</a:t>
            </a:r>
            <a:endParaRPr lang="fr-FR" dirty="0"/>
          </a:p>
        </p:txBody>
      </p:sp>
      <p:sp>
        <p:nvSpPr>
          <p:cNvPr id="4" name="ZoneTexte 3"/>
          <p:cNvSpPr txBox="1"/>
          <p:nvPr/>
        </p:nvSpPr>
        <p:spPr>
          <a:xfrm>
            <a:off x="857224" y="3929066"/>
            <a:ext cx="1788759" cy="646331"/>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pPr algn="ctr"/>
            <a:r>
              <a:rPr lang="en-US" dirty="0" smtClean="0"/>
              <a:t>Texture synthesis</a:t>
            </a:r>
          </a:p>
          <a:p>
            <a:pPr algn="ctr"/>
            <a:r>
              <a:rPr lang="en-US" dirty="0" smtClean="0"/>
              <a:t>on surface</a:t>
            </a:r>
            <a:endParaRPr lang="fr-FR" dirty="0"/>
          </a:p>
        </p:txBody>
      </p:sp>
      <p:sp>
        <p:nvSpPr>
          <p:cNvPr id="6" name="ZoneTexte 5"/>
          <p:cNvSpPr txBox="1"/>
          <p:nvPr/>
        </p:nvSpPr>
        <p:spPr>
          <a:xfrm>
            <a:off x="3786182" y="5143512"/>
            <a:ext cx="2279663" cy="369332"/>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r>
              <a:rPr lang="en-US" dirty="0" smtClean="0"/>
              <a:t>Solid texture synthesis</a:t>
            </a:r>
            <a:endParaRPr lang="fr-FR" dirty="0"/>
          </a:p>
        </p:txBody>
      </p:sp>
      <p:sp>
        <p:nvSpPr>
          <p:cNvPr id="7" name="ZoneTexte 6"/>
          <p:cNvSpPr txBox="1"/>
          <p:nvPr/>
        </p:nvSpPr>
        <p:spPr>
          <a:xfrm>
            <a:off x="1142976" y="1857364"/>
            <a:ext cx="2084097" cy="369332"/>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r>
              <a:rPr lang="en-US" dirty="0" smtClean="0"/>
              <a:t>2D texture synthesis</a:t>
            </a:r>
            <a:endParaRPr lang="fr-FR" dirty="0"/>
          </a:p>
        </p:txBody>
      </p:sp>
      <p:sp>
        <p:nvSpPr>
          <p:cNvPr id="8" name="ZoneTexte 7"/>
          <p:cNvSpPr txBox="1"/>
          <p:nvPr/>
        </p:nvSpPr>
        <p:spPr>
          <a:xfrm>
            <a:off x="6429388" y="1714488"/>
            <a:ext cx="1771511" cy="646331"/>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pPr algn="ctr"/>
            <a:r>
              <a:rPr lang="en-US" dirty="0" smtClean="0"/>
              <a:t>Dynamic</a:t>
            </a:r>
          </a:p>
          <a:p>
            <a:pPr algn="ctr"/>
            <a:r>
              <a:rPr lang="en-US" dirty="0" smtClean="0"/>
              <a:t>texture synthesis</a:t>
            </a:r>
            <a:endParaRPr lang="fr-FR" dirty="0"/>
          </a:p>
        </p:txBody>
      </p:sp>
      <p:cxnSp>
        <p:nvCxnSpPr>
          <p:cNvPr id="11" name="Connecteur droit avec flèche 10"/>
          <p:cNvCxnSpPr>
            <a:stCxn id="7" idx="2"/>
            <a:endCxn id="4" idx="0"/>
          </p:cNvCxnSpPr>
          <p:nvPr/>
        </p:nvCxnSpPr>
        <p:spPr>
          <a:xfrm rot="5400000">
            <a:off x="1117130" y="2861171"/>
            <a:ext cx="1702370" cy="433421"/>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onnecteur droit avec flèche 27"/>
          <p:cNvCxnSpPr>
            <a:stCxn id="4" idx="3"/>
            <a:endCxn id="6" idx="0"/>
          </p:cNvCxnSpPr>
          <p:nvPr/>
        </p:nvCxnSpPr>
        <p:spPr>
          <a:xfrm>
            <a:off x="2645983" y="4252232"/>
            <a:ext cx="2280031" cy="891280"/>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Connecteur droit avec flèche 30"/>
          <p:cNvCxnSpPr>
            <a:stCxn id="5" idx="2"/>
            <a:endCxn id="6" idx="0"/>
          </p:cNvCxnSpPr>
          <p:nvPr/>
        </p:nvCxnSpPr>
        <p:spPr>
          <a:xfrm rot="5400000">
            <a:off x="4264886" y="4093517"/>
            <a:ext cx="1711123" cy="388866"/>
          </a:xfrm>
          <a:prstGeom prst="straightConnector1">
            <a:avLst/>
          </a:prstGeom>
          <a:ln w="3810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Connecteur droit avec flèche 60"/>
          <p:cNvCxnSpPr>
            <a:stCxn id="6" idx="0"/>
            <a:endCxn id="5" idx="2"/>
          </p:cNvCxnSpPr>
          <p:nvPr/>
        </p:nvCxnSpPr>
        <p:spPr>
          <a:xfrm rot="5400000" flipH="1" flipV="1">
            <a:off x="4264886" y="4093518"/>
            <a:ext cx="1711123" cy="388866"/>
          </a:xfrm>
          <a:prstGeom prst="straightConnector1">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Connecteur droit avec flèche 61"/>
          <p:cNvCxnSpPr>
            <a:stCxn id="4" idx="3"/>
            <a:endCxn id="6" idx="0"/>
          </p:cNvCxnSpPr>
          <p:nvPr/>
        </p:nvCxnSpPr>
        <p:spPr>
          <a:xfrm>
            <a:off x="2645983" y="4252232"/>
            <a:ext cx="2280031" cy="891280"/>
          </a:xfrm>
          <a:prstGeom prst="straightConnector1">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Connecteur droit avec flèche 66"/>
          <p:cNvCxnSpPr>
            <a:stCxn id="7" idx="2"/>
            <a:endCxn id="4" idx="0"/>
          </p:cNvCxnSpPr>
          <p:nvPr/>
        </p:nvCxnSpPr>
        <p:spPr>
          <a:xfrm rot="5400000">
            <a:off x="1117130" y="2861171"/>
            <a:ext cx="1702370" cy="433421"/>
          </a:xfrm>
          <a:prstGeom prst="straightConnector1">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ZoneTexte 18"/>
          <p:cNvSpPr txBox="1"/>
          <p:nvPr/>
        </p:nvSpPr>
        <p:spPr>
          <a:xfrm>
            <a:off x="6143636" y="4071942"/>
            <a:ext cx="2037802"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en-US" dirty="0" smtClean="0"/>
              <a:t>Geometry synthesis</a:t>
            </a:r>
            <a:endParaRPr lang="fr-FR" dirty="0"/>
          </a:p>
        </p:txBody>
      </p:sp>
      <p:cxnSp>
        <p:nvCxnSpPr>
          <p:cNvPr id="22" name="Connecteur droit avec flèche 21"/>
          <p:cNvCxnSpPr>
            <a:stCxn id="5" idx="2"/>
            <a:endCxn id="19" idx="0"/>
          </p:cNvCxnSpPr>
          <p:nvPr/>
        </p:nvCxnSpPr>
        <p:spPr>
          <a:xfrm rot="16200000" flipH="1">
            <a:off x="5918932" y="2828336"/>
            <a:ext cx="639553" cy="1847657"/>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a:stCxn id="5" idx="2"/>
            <a:endCxn id="19" idx="0"/>
          </p:cNvCxnSpPr>
          <p:nvPr/>
        </p:nvCxnSpPr>
        <p:spPr>
          <a:xfrm rot="16200000" flipH="1">
            <a:off x="5918932" y="2828336"/>
            <a:ext cx="639553" cy="1847657"/>
          </a:xfrm>
          <a:prstGeom prst="straightConnector1">
            <a:avLst/>
          </a:prstGeom>
          <a:ln w="762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ZoneTexte 4"/>
          <p:cNvSpPr txBox="1"/>
          <p:nvPr/>
        </p:nvSpPr>
        <p:spPr>
          <a:xfrm>
            <a:off x="4429124" y="2786058"/>
            <a:ext cx="1771511" cy="646331"/>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pPr algn="ctr"/>
            <a:r>
              <a:rPr lang="en-US" dirty="0" smtClean="0"/>
              <a:t>Run-time </a:t>
            </a:r>
          </a:p>
          <a:p>
            <a:pPr algn="ctr"/>
            <a:r>
              <a:rPr lang="en-US" dirty="0" smtClean="0"/>
              <a:t>texture synthesis</a:t>
            </a:r>
            <a:endParaRPr lang="fr-FR"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Geometry Synthesis</a:t>
            </a:r>
            <a:endParaRPr lang="fr-FR" dirty="0"/>
          </a:p>
        </p:txBody>
      </p:sp>
      <p:sp>
        <p:nvSpPr>
          <p:cNvPr id="3" name="Espace réservé du contenu 2"/>
          <p:cNvSpPr>
            <a:spLocks noGrp="1"/>
          </p:cNvSpPr>
          <p:nvPr>
            <p:ph idx="1"/>
          </p:nvPr>
        </p:nvSpPr>
        <p:spPr/>
        <p:txBody>
          <a:bodyPr/>
          <a:lstStyle/>
          <a:p>
            <a:pPr marL="514350" indent="-514350">
              <a:buAutoNum type="arabicParenR"/>
            </a:pPr>
            <a:r>
              <a:rPr lang="en-US" dirty="0" smtClean="0"/>
              <a:t>Terrain synthesis</a:t>
            </a:r>
          </a:p>
          <a:p>
            <a:pPr marL="514350" indent="-514350">
              <a:buAutoNum type="arabicParenR"/>
            </a:pPr>
            <a:endParaRPr lang="en-US" dirty="0" smtClean="0"/>
          </a:p>
          <a:p>
            <a:pPr marL="514350" indent="-514350">
              <a:buAutoNum type="arabicParenR"/>
            </a:pPr>
            <a:endParaRPr lang="en-US" dirty="0" smtClean="0"/>
          </a:p>
          <a:p>
            <a:pPr marL="514350" indent="-514350">
              <a:buAutoNum type="arabicParenR"/>
            </a:pPr>
            <a:endParaRPr lang="en-US" dirty="0" smtClean="0"/>
          </a:p>
          <a:p>
            <a:pPr marL="514350" indent="-514350">
              <a:buAutoNum type="arabicParenR"/>
            </a:pPr>
            <a:r>
              <a:rPr lang="en-US" dirty="0" smtClean="0"/>
              <a:t>Mesh ‘puzzles’</a:t>
            </a:r>
            <a:endParaRPr lang="fr-FR" dirty="0"/>
          </a:p>
        </p:txBody>
      </p:sp>
      <p:pic>
        <p:nvPicPr>
          <p:cNvPr id="4" name="Picture 3" descr="terrain_20"/>
          <p:cNvPicPr>
            <a:picLocks noChangeAspect="1" noChangeArrowheads="1"/>
          </p:cNvPicPr>
          <p:nvPr/>
        </p:nvPicPr>
        <p:blipFill>
          <a:blip r:embed="rId2" cstate="print"/>
          <a:srcRect/>
          <a:stretch>
            <a:fillRect/>
          </a:stretch>
        </p:blipFill>
        <p:spPr bwMode="auto">
          <a:xfrm>
            <a:off x="4786314" y="1643050"/>
            <a:ext cx="3005134" cy="2358425"/>
          </a:xfrm>
          <a:prstGeom prst="rect">
            <a:avLst/>
          </a:prstGeom>
          <a:noFill/>
          <a:ln w="9525">
            <a:noFill/>
            <a:miter lim="800000"/>
            <a:headEnd/>
            <a:tailEnd/>
          </a:ln>
        </p:spPr>
      </p:pic>
      <p:grpSp>
        <p:nvGrpSpPr>
          <p:cNvPr id="5" name="Group 6"/>
          <p:cNvGrpSpPr>
            <a:grpSpLocks/>
          </p:cNvGrpSpPr>
          <p:nvPr/>
        </p:nvGrpSpPr>
        <p:grpSpPr bwMode="auto">
          <a:xfrm>
            <a:off x="4429124" y="4632654"/>
            <a:ext cx="3717922" cy="1796742"/>
            <a:chOff x="155" y="853"/>
            <a:chExt cx="5378" cy="2599"/>
          </a:xfrm>
        </p:grpSpPr>
        <p:pic>
          <p:nvPicPr>
            <p:cNvPr id="6" name="Picture 4" descr="merrell_02"/>
            <p:cNvPicPr>
              <a:picLocks noChangeAspect="1" noChangeArrowheads="1"/>
            </p:cNvPicPr>
            <p:nvPr/>
          </p:nvPicPr>
          <p:blipFill>
            <a:blip r:embed="rId3" cstate="print"/>
            <a:srcRect/>
            <a:stretch>
              <a:fillRect/>
            </a:stretch>
          </p:blipFill>
          <p:spPr bwMode="auto">
            <a:xfrm>
              <a:off x="226" y="853"/>
              <a:ext cx="5229" cy="2531"/>
            </a:xfrm>
            <a:prstGeom prst="rect">
              <a:avLst/>
            </a:prstGeom>
            <a:noFill/>
            <a:ln w="9525">
              <a:noFill/>
              <a:miter lim="800000"/>
              <a:headEnd/>
              <a:tailEnd/>
            </a:ln>
          </p:spPr>
        </p:pic>
        <p:sp>
          <p:nvSpPr>
            <p:cNvPr id="7" name="Rectangle 5"/>
            <p:cNvSpPr>
              <a:spLocks noChangeArrowheads="1"/>
            </p:cNvSpPr>
            <p:nvPr/>
          </p:nvSpPr>
          <p:spPr bwMode="auto">
            <a:xfrm>
              <a:off x="155" y="3129"/>
              <a:ext cx="5378" cy="323"/>
            </a:xfrm>
            <a:prstGeom prst="rect">
              <a:avLst/>
            </a:prstGeom>
            <a:solidFill>
              <a:schemeClr val="bg1"/>
            </a:solidFill>
            <a:ln w="25400">
              <a:noFill/>
              <a:miter lim="800000"/>
              <a:headEnd/>
              <a:tailEnd/>
            </a:ln>
          </p:spPr>
          <p:txBody>
            <a:bodyPr wrap="none" anchor="ctr">
              <a:spAutoFit/>
            </a:bodyPr>
            <a:lstStyle/>
            <a:p>
              <a:endParaRPr lang="fr-FR"/>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62" name="Rectangle 2"/>
          <p:cNvSpPr>
            <a:spLocks noGrp="1" noChangeArrowheads="1"/>
          </p:cNvSpPr>
          <p:nvPr>
            <p:ph type="title"/>
          </p:nvPr>
        </p:nvSpPr>
        <p:spPr/>
        <p:txBody>
          <a:bodyPr/>
          <a:lstStyle/>
          <a:p>
            <a:pPr hangingPunct="1">
              <a:defRPr/>
            </a:pPr>
            <a:r>
              <a:rPr lang="en-US"/>
              <a:t>Terrain Synthesis</a:t>
            </a:r>
          </a:p>
        </p:txBody>
      </p:sp>
      <p:sp>
        <p:nvSpPr>
          <p:cNvPr id="55299" name="Rectangle 3"/>
          <p:cNvSpPr>
            <a:spLocks noGrp="1" noChangeArrowheads="1"/>
          </p:cNvSpPr>
          <p:nvPr>
            <p:ph type="body" idx="1"/>
          </p:nvPr>
        </p:nvSpPr>
        <p:spPr>
          <a:xfrm>
            <a:off x="211138" y="1924049"/>
            <a:ext cx="8739187" cy="2147893"/>
          </a:xfrm>
        </p:spPr>
        <p:txBody>
          <a:bodyPr>
            <a:normAutofit/>
          </a:bodyPr>
          <a:lstStyle/>
          <a:p>
            <a:pPr hangingPunct="1">
              <a:buNone/>
            </a:pPr>
            <a:r>
              <a:rPr lang="en-US" b="1" i="1" dirty="0" smtClean="0"/>
              <a:t>“Terrain Synthesis from Digital Elevation Models”</a:t>
            </a:r>
          </a:p>
          <a:p>
            <a:pPr hangingPunct="1">
              <a:buNone/>
            </a:pPr>
            <a:r>
              <a:rPr lang="en-US" dirty="0" smtClean="0"/>
              <a:t>Zhou, Sun, Turk, </a:t>
            </a:r>
            <a:r>
              <a:rPr lang="en-US" dirty="0" err="1" smtClean="0"/>
              <a:t>Rehg</a:t>
            </a:r>
            <a:endParaRPr lang="en-US" dirty="0" smtClean="0"/>
          </a:p>
          <a:p>
            <a:pPr hangingPunct="1">
              <a:buNone/>
            </a:pPr>
            <a:r>
              <a:rPr lang="en-US" dirty="0" smtClean="0"/>
              <a:t>IEEE TVCG 2007</a:t>
            </a:r>
          </a:p>
        </p:txBody>
      </p:sp>
      <p:sp>
        <p:nvSpPr>
          <p:cNvPr id="808964" name="Rectangle 4"/>
          <p:cNvSpPr>
            <a:spLocks noChangeArrowheads="1"/>
          </p:cNvSpPr>
          <p:nvPr/>
        </p:nvSpPr>
        <p:spPr bwMode="auto">
          <a:xfrm>
            <a:off x="227013" y="4814888"/>
            <a:ext cx="8739187" cy="1387475"/>
          </a:xfrm>
          <a:prstGeom prst="rect">
            <a:avLst/>
          </a:prstGeom>
          <a:noFill/>
          <a:ln w="9525">
            <a:noFill/>
            <a:miter lim="800000"/>
            <a:headEnd/>
            <a:tailEnd/>
          </a:ln>
        </p:spPr>
        <p:txBody>
          <a:bodyPr/>
          <a:lstStyle/>
          <a:p>
            <a:pPr marL="342900" indent="-342900" eaLnBrk="0">
              <a:spcBef>
                <a:spcPts val="600"/>
              </a:spcBef>
              <a:spcAft>
                <a:spcPts val="600"/>
              </a:spcAft>
              <a:buClr>
                <a:schemeClr val="accent2"/>
              </a:buClr>
              <a:buSzPct val="110000"/>
            </a:pPr>
            <a:r>
              <a:rPr lang="en-US" sz="3100" u="sng" baseline="0" dirty="0" smtClean="0"/>
              <a:t>Given</a:t>
            </a:r>
            <a:r>
              <a:rPr lang="en-US" sz="3100" baseline="0" dirty="0"/>
              <a:t>: Example terrain and user sketch</a:t>
            </a:r>
          </a:p>
          <a:p>
            <a:pPr marL="342900" indent="-342900" eaLnBrk="0">
              <a:spcBef>
                <a:spcPts val="600"/>
              </a:spcBef>
              <a:spcAft>
                <a:spcPts val="600"/>
              </a:spcAft>
              <a:buClr>
                <a:schemeClr val="accent2"/>
              </a:buClr>
              <a:buSzPct val="110000"/>
            </a:pPr>
            <a:r>
              <a:rPr lang="en-US" sz="3100" u="sng" baseline="0" dirty="0"/>
              <a:t>Create</a:t>
            </a:r>
            <a:r>
              <a:rPr lang="en-US" sz="3100" baseline="0" dirty="0"/>
              <a:t>: New terrain that matches sketch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89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0896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64"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8" name="Rectangle 2"/>
          <p:cNvSpPr>
            <a:spLocks noGrp="1" noChangeArrowheads="1"/>
          </p:cNvSpPr>
          <p:nvPr>
            <p:ph type="title"/>
          </p:nvPr>
        </p:nvSpPr>
        <p:spPr/>
        <p:txBody>
          <a:bodyPr/>
          <a:lstStyle/>
          <a:p>
            <a:pPr hangingPunct="1">
              <a:defRPr/>
            </a:pPr>
            <a:r>
              <a:rPr lang="en-US"/>
              <a:t>Input</a:t>
            </a:r>
          </a:p>
        </p:txBody>
      </p:sp>
      <p:pic>
        <p:nvPicPr>
          <p:cNvPr id="56323" name="Picture 3" descr="terrain_18"/>
          <p:cNvPicPr>
            <a:picLocks noChangeAspect="1" noChangeArrowheads="1"/>
          </p:cNvPicPr>
          <p:nvPr/>
        </p:nvPicPr>
        <p:blipFill>
          <a:blip r:embed="rId3"/>
          <a:srcRect/>
          <a:stretch>
            <a:fillRect/>
          </a:stretch>
        </p:blipFill>
        <p:spPr bwMode="auto">
          <a:xfrm>
            <a:off x="4733925" y="1543050"/>
            <a:ext cx="3689350" cy="3689350"/>
          </a:xfrm>
          <a:prstGeom prst="rect">
            <a:avLst/>
          </a:prstGeom>
          <a:noFill/>
          <a:ln w="9525">
            <a:noFill/>
            <a:miter lim="800000"/>
            <a:headEnd/>
            <a:tailEnd/>
          </a:ln>
        </p:spPr>
      </p:pic>
      <p:pic>
        <p:nvPicPr>
          <p:cNvPr id="56324" name="Picture 4" descr="temp"/>
          <p:cNvPicPr>
            <a:picLocks noChangeAspect="1" noChangeArrowheads="1"/>
          </p:cNvPicPr>
          <p:nvPr/>
        </p:nvPicPr>
        <p:blipFill>
          <a:blip r:embed="rId4"/>
          <a:srcRect/>
          <a:stretch>
            <a:fillRect/>
          </a:stretch>
        </p:blipFill>
        <p:spPr bwMode="auto">
          <a:xfrm>
            <a:off x="436563" y="1557338"/>
            <a:ext cx="3673475" cy="3663950"/>
          </a:xfrm>
          <a:prstGeom prst="rect">
            <a:avLst/>
          </a:prstGeom>
          <a:noFill/>
          <a:ln w="9525">
            <a:noFill/>
            <a:miter lim="800000"/>
            <a:headEnd/>
            <a:tailEnd/>
          </a:ln>
        </p:spPr>
      </p:pic>
      <p:sp>
        <p:nvSpPr>
          <p:cNvPr id="56325" name="Text Box 5"/>
          <p:cNvSpPr txBox="1">
            <a:spLocks noChangeArrowheads="1"/>
          </p:cNvSpPr>
          <p:nvPr/>
        </p:nvSpPr>
        <p:spPr bwMode="auto">
          <a:xfrm>
            <a:off x="5213350" y="5499100"/>
            <a:ext cx="2674938" cy="641350"/>
          </a:xfrm>
          <a:prstGeom prst="rect">
            <a:avLst/>
          </a:prstGeom>
          <a:noFill/>
          <a:ln w="25400">
            <a:noFill/>
            <a:miter lim="800000"/>
            <a:headEnd/>
            <a:tailEnd/>
          </a:ln>
        </p:spPr>
        <p:txBody>
          <a:bodyPr wrap="none">
            <a:spAutoFit/>
          </a:bodyPr>
          <a:lstStyle/>
          <a:p>
            <a:r>
              <a:rPr lang="en-US" baseline="0"/>
              <a:t>User Sketch</a:t>
            </a:r>
          </a:p>
        </p:txBody>
      </p:sp>
      <p:sp>
        <p:nvSpPr>
          <p:cNvPr id="56326" name="Text Box 6"/>
          <p:cNvSpPr txBox="1">
            <a:spLocks noChangeArrowheads="1"/>
          </p:cNvSpPr>
          <p:nvPr/>
        </p:nvSpPr>
        <p:spPr bwMode="auto">
          <a:xfrm>
            <a:off x="630238" y="5541963"/>
            <a:ext cx="3563937" cy="1190625"/>
          </a:xfrm>
          <a:prstGeom prst="rect">
            <a:avLst/>
          </a:prstGeom>
          <a:noFill/>
          <a:ln w="25400">
            <a:noFill/>
            <a:miter lim="800000"/>
            <a:headEnd/>
            <a:tailEnd/>
          </a:ln>
        </p:spPr>
        <p:txBody>
          <a:bodyPr wrap="none">
            <a:spAutoFit/>
          </a:bodyPr>
          <a:lstStyle/>
          <a:p>
            <a:r>
              <a:rPr lang="en-US" baseline="0"/>
              <a:t>Example Terrain</a:t>
            </a:r>
          </a:p>
          <a:p>
            <a:r>
              <a:rPr lang="en-US" baseline="0"/>
              <a:t>(Mount Jackson)</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2" name="Rectangle 2"/>
          <p:cNvSpPr>
            <a:spLocks noGrp="1" noChangeArrowheads="1"/>
          </p:cNvSpPr>
          <p:nvPr>
            <p:ph type="title"/>
          </p:nvPr>
        </p:nvSpPr>
        <p:spPr/>
        <p:txBody>
          <a:bodyPr/>
          <a:lstStyle/>
          <a:p>
            <a:pPr hangingPunct="1">
              <a:defRPr/>
            </a:pPr>
            <a:r>
              <a:rPr lang="en-US"/>
              <a:t>Result</a:t>
            </a:r>
          </a:p>
        </p:txBody>
      </p:sp>
      <p:pic>
        <p:nvPicPr>
          <p:cNvPr id="57347" name="Picture 3" descr="terrain_19"/>
          <p:cNvPicPr>
            <a:picLocks noChangeAspect="1" noChangeArrowheads="1"/>
          </p:cNvPicPr>
          <p:nvPr/>
        </p:nvPicPr>
        <p:blipFill>
          <a:blip r:embed="rId3"/>
          <a:srcRect/>
          <a:stretch>
            <a:fillRect/>
          </a:stretch>
        </p:blipFill>
        <p:spPr bwMode="auto">
          <a:xfrm>
            <a:off x="1143000" y="1295400"/>
            <a:ext cx="6781800" cy="5426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8" name="Rectangle 2"/>
          <p:cNvSpPr>
            <a:spLocks noGrp="1" noChangeArrowheads="1"/>
          </p:cNvSpPr>
          <p:nvPr>
            <p:ph type="title"/>
          </p:nvPr>
        </p:nvSpPr>
        <p:spPr/>
        <p:txBody>
          <a:bodyPr/>
          <a:lstStyle/>
          <a:p>
            <a:pPr hangingPunct="1">
              <a:defRPr/>
            </a:pPr>
            <a:r>
              <a:rPr lang="en-US"/>
              <a:t>Extracting Ridges and Valleys</a:t>
            </a:r>
          </a:p>
        </p:txBody>
      </p:sp>
      <p:pic>
        <p:nvPicPr>
          <p:cNvPr id="59395" name="Picture 3" descr="terrain_01"/>
          <p:cNvPicPr>
            <a:picLocks noChangeAspect="1" noChangeArrowheads="1"/>
          </p:cNvPicPr>
          <p:nvPr/>
        </p:nvPicPr>
        <p:blipFill>
          <a:blip r:embed="rId3"/>
          <a:srcRect/>
          <a:stretch>
            <a:fillRect/>
          </a:stretch>
        </p:blipFill>
        <p:spPr bwMode="auto">
          <a:xfrm>
            <a:off x="1193800" y="1981200"/>
            <a:ext cx="2597150" cy="2603500"/>
          </a:xfrm>
          <a:prstGeom prst="rect">
            <a:avLst/>
          </a:prstGeom>
          <a:noFill/>
          <a:ln w="9525">
            <a:noFill/>
            <a:miter lim="800000"/>
            <a:headEnd/>
            <a:tailEnd/>
          </a:ln>
        </p:spPr>
      </p:pic>
      <p:pic>
        <p:nvPicPr>
          <p:cNvPr id="59396" name="Picture 4" descr="terrain_02"/>
          <p:cNvPicPr>
            <a:picLocks noChangeAspect="1" noChangeArrowheads="1"/>
          </p:cNvPicPr>
          <p:nvPr/>
        </p:nvPicPr>
        <p:blipFill>
          <a:blip r:embed="rId4"/>
          <a:srcRect/>
          <a:stretch>
            <a:fillRect/>
          </a:stretch>
        </p:blipFill>
        <p:spPr bwMode="auto">
          <a:xfrm>
            <a:off x="4692650" y="1989138"/>
            <a:ext cx="2590800" cy="2597150"/>
          </a:xfrm>
          <a:prstGeom prst="rect">
            <a:avLst/>
          </a:prstGeom>
          <a:noFill/>
          <a:ln w="9525">
            <a:noFill/>
            <a:miter lim="800000"/>
            <a:headEnd/>
            <a:tailEnd/>
          </a:ln>
        </p:spPr>
      </p:pic>
      <p:sp>
        <p:nvSpPr>
          <p:cNvPr id="59397" name="Text Box 6"/>
          <p:cNvSpPr txBox="1">
            <a:spLocks noChangeArrowheads="1"/>
          </p:cNvSpPr>
          <p:nvPr/>
        </p:nvSpPr>
        <p:spPr bwMode="auto">
          <a:xfrm>
            <a:off x="1247775" y="4859338"/>
            <a:ext cx="2293938" cy="1190625"/>
          </a:xfrm>
          <a:prstGeom prst="rect">
            <a:avLst/>
          </a:prstGeom>
          <a:noFill/>
          <a:ln w="25400">
            <a:noFill/>
            <a:miter lim="800000"/>
            <a:headEnd/>
            <a:tailEnd/>
          </a:ln>
        </p:spPr>
        <p:txBody>
          <a:bodyPr wrap="none">
            <a:spAutoFit/>
          </a:bodyPr>
          <a:lstStyle/>
          <a:p>
            <a:r>
              <a:rPr lang="en-US" baseline="0"/>
              <a:t>Input</a:t>
            </a:r>
          </a:p>
          <a:p>
            <a:r>
              <a:rPr lang="en-US" baseline="0"/>
              <a:t>Elevations</a:t>
            </a:r>
          </a:p>
        </p:txBody>
      </p:sp>
      <p:sp>
        <p:nvSpPr>
          <p:cNvPr id="59398" name="Text Box 8"/>
          <p:cNvSpPr txBox="1">
            <a:spLocks noChangeArrowheads="1"/>
          </p:cNvSpPr>
          <p:nvPr/>
        </p:nvSpPr>
        <p:spPr bwMode="auto">
          <a:xfrm>
            <a:off x="4992688" y="4868863"/>
            <a:ext cx="2039937" cy="1190625"/>
          </a:xfrm>
          <a:prstGeom prst="rect">
            <a:avLst/>
          </a:prstGeom>
          <a:noFill/>
          <a:ln w="25400">
            <a:noFill/>
            <a:miter lim="800000"/>
            <a:headEnd/>
            <a:tailEnd/>
          </a:ln>
        </p:spPr>
        <p:txBody>
          <a:bodyPr wrap="none">
            <a:spAutoFit/>
          </a:bodyPr>
          <a:lstStyle/>
          <a:p>
            <a:r>
              <a:rPr lang="en-US" baseline="0"/>
              <a:t>Identified</a:t>
            </a:r>
          </a:p>
          <a:p>
            <a:r>
              <a:rPr lang="en-US" baseline="0"/>
              <a:t>Ridges</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ChangeArrowheads="1"/>
          </p:cNvSpPr>
          <p:nvPr>
            <p:ph type="title"/>
          </p:nvPr>
        </p:nvSpPr>
        <p:spPr/>
        <p:txBody>
          <a:bodyPr/>
          <a:lstStyle/>
          <a:p>
            <a:pPr hangingPunct="1">
              <a:defRPr/>
            </a:pPr>
            <a:r>
              <a:rPr lang="en-US"/>
              <a:t>Patch Placement</a:t>
            </a:r>
          </a:p>
        </p:txBody>
      </p:sp>
      <p:grpSp>
        <p:nvGrpSpPr>
          <p:cNvPr id="2" name="Group 6"/>
          <p:cNvGrpSpPr>
            <a:grpSpLocks/>
          </p:cNvGrpSpPr>
          <p:nvPr/>
        </p:nvGrpSpPr>
        <p:grpSpPr bwMode="auto">
          <a:xfrm>
            <a:off x="2216150" y="1436688"/>
            <a:ext cx="4749800" cy="4587875"/>
            <a:chOff x="1440" y="1016"/>
            <a:chExt cx="2819" cy="2784"/>
          </a:xfrm>
        </p:grpSpPr>
        <p:pic>
          <p:nvPicPr>
            <p:cNvPr id="60421" name="Picture 4" descr="terrain_08"/>
            <p:cNvPicPr>
              <a:picLocks noChangeAspect="1" noChangeArrowheads="1"/>
            </p:cNvPicPr>
            <p:nvPr/>
          </p:nvPicPr>
          <p:blipFill>
            <a:blip r:embed="rId3"/>
            <a:srcRect/>
            <a:stretch>
              <a:fillRect/>
            </a:stretch>
          </p:blipFill>
          <p:spPr bwMode="auto">
            <a:xfrm>
              <a:off x="1440" y="1056"/>
              <a:ext cx="2636" cy="2630"/>
            </a:xfrm>
            <a:prstGeom prst="rect">
              <a:avLst/>
            </a:prstGeom>
            <a:noFill/>
            <a:ln w="9525">
              <a:noFill/>
              <a:miter lim="800000"/>
              <a:headEnd/>
              <a:tailEnd/>
            </a:ln>
          </p:spPr>
        </p:pic>
        <p:sp>
          <p:nvSpPr>
            <p:cNvPr id="60422" name="Rectangle 5"/>
            <p:cNvSpPr>
              <a:spLocks noChangeArrowheads="1"/>
            </p:cNvSpPr>
            <p:nvPr/>
          </p:nvSpPr>
          <p:spPr bwMode="auto">
            <a:xfrm>
              <a:off x="4067" y="1016"/>
              <a:ext cx="192" cy="2784"/>
            </a:xfrm>
            <a:prstGeom prst="rect">
              <a:avLst/>
            </a:prstGeom>
            <a:solidFill>
              <a:srgbClr val="000000"/>
            </a:solidFill>
            <a:ln w="25400">
              <a:noFill/>
              <a:miter lim="800000"/>
              <a:headEnd/>
              <a:tailEnd/>
            </a:ln>
          </p:spPr>
          <p:txBody>
            <a:bodyPr anchor="ctr">
              <a:spAutoFit/>
            </a:bodyPr>
            <a:lstStyle/>
            <a:p>
              <a:endParaRPr lang="fr-FR"/>
            </a:p>
          </p:txBody>
        </p:sp>
      </p:grpSp>
      <p:sp>
        <p:nvSpPr>
          <p:cNvPr id="60420" name="Text Box 7"/>
          <p:cNvSpPr txBox="1">
            <a:spLocks noChangeArrowheads="1"/>
          </p:cNvSpPr>
          <p:nvPr/>
        </p:nvSpPr>
        <p:spPr bwMode="auto">
          <a:xfrm>
            <a:off x="3094038" y="5956300"/>
            <a:ext cx="2674937" cy="641350"/>
          </a:xfrm>
          <a:prstGeom prst="rect">
            <a:avLst/>
          </a:prstGeom>
          <a:noFill/>
          <a:ln w="25400">
            <a:noFill/>
            <a:miter lim="800000"/>
            <a:headEnd/>
            <a:tailEnd/>
          </a:ln>
        </p:spPr>
        <p:txBody>
          <a:bodyPr wrap="none">
            <a:spAutoFit/>
          </a:bodyPr>
          <a:lstStyle/>
          <a:p>
            <a:r>
              <a:rPr lang="en-US" baseline="0"/>
              <a:t>User Sketch</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8" name="Rectangle 2"/>
          <p:cNvSpPr>
            <a:spLocks noGrp="1" noChangeArrowheads="1"/>
          </p:cNvSpPr>
          <p:nvPr>
            <p:ph type="title"/>
          </p:nvPr>
        </p:nvSpPr>
        <p:spPr/>
        <p:txBody>
          <a:bodyPr/>
          <a:lstStyle/>
          <a:p>
            <a:pPr hangingPunct="1">
              <a:defRPr/>
            </a:pPr>
            <a:r>
              <a:rPr lang="en-US"/>
              <a:t>Patch Placement</a:t>
            </a:r>
          </a:p>
        </p:txBody>
      </p:sp>
      <p:grpSp>
        <p:nvGrpSpPr>
          <p:cNvPr id="2" name="Group 5"/>
          <p:cNvGrpSpPr>
            <a:grpSpLocks/>
          </p:cNvGrpSpPr>
          <p:nvPr/>
        </p:nvGrpSpPr>
        <p:grpSpPr bwMode="auto">
          <a:xfrm>
            <a:off x="1989138" y="1524000"/>
            <a:ext cx="4724400" cy="4545013"/>
            <a:chOff x="1253" y="960"/>
            <a:chExt cx="2976" cy="2863"/>
          </a:xfrm>
        </p:grpSpPr>
        <p:pic>
          <p:nvPicPr>
            <p:cNvPr id="61445" name="Picture 3" descr="terrain_09"/>
            <p:cNvPicPr>
              <a:picLocks noChangeAspect="1" noChangeArrowheads="1"/>
            </p:cNvPicPr>
            <p:nvPr/>
          </p:nvPicPr>
          <p:blipFill>
            <a:blip r:embed="rId3"/>
            <a:srcRect/>
            <a:stretch>
              <a:fillRect/>
            </a:stretch>
          </p:blipFill>
          <p:spPr bwMode="auto">
            <a:xfrm>
              <a:off x="1392" y="960"/>
              <a:ext cx="2768" cy="2780"/>
            </a:xfrm>
            <a:prstGeom prst="rect">
              <a:avLst/>
            </a:prstGeom>
            <a:noFill/>
            <a:ln w="9525">
              <a:noFill/>
              <a:miter lim="800000"/>
              <a:headEnd/>
              <a:tailEnd/>
            </a:ln>
          </p:spPr>
        </p:pic>
        <p:sp>
          <p:nvSpPr>
            <p:cNvPr id="61446" name="Rectangle 4"/>
            <p:cNvSpPr>
              <a:spLocks noChangeArrowheads="1"/>
            </p:cNvSpPr>
            <p:nvPr/>
          </p:nvSpPr>
          <p:spPr bwMode="auto">
            <a:xfrm>
              <a:off x="1253" y="3727"/>
              <a:ext cx="2976" cy="96"/>
            </a:xfrm>
            <a:prstGeom prst="rect">
              <a:avLst/>
            </a:prstGeom>
            <a:solidFill>
              <a:srgbClr val="000000"/>
            </a:solidFill>
            <a:ln w="25400">
              <a:noFill/>
              <a:miter lim="800000"/>
              <a:headEnd/>
              <a:tailEnd/>
            </a:ln>
          </p:spPr>
          <p:txBody>
            <a:bodyPr wrap="none" anchor="ctr">
              <a:spAutoFit/>
            </a:bodyPr>
            <a:lstStyle/>
            <a:p>
              <a:endParaRPr lang="fr-FR"/>
            </a:p>
          </p:txBody>
        </p:sp>
      </p:grpSp>
      <p:sp>
        <p:nvSpPr>
          <p:cNvPr id="61444" name="Text Box 6"/>
          <p:cNvSpPr txBox="1">
            <a:spLocks noChangeArrowheads="1"/>
          </p:cNvSpPr>
          <p:nvPr/>
        </p:nvSpPr>
        <p:spPr bwMode="auto">
          <a:xfrm>
            <a:off x="2166938" y="6026150"/>
            <a:ext cx="4632325" cy="641350"/>
          </a:xfrm>
          <a:prstGeom prst="rect">
            <a:avLst/>
          </a:prstGeom>
          <a:noFill/>
          <a:ln w="25400">
            <a:noFill/>
            <a:miter lim="800000"/>
            <a:headEnd/>
            <a:tailEnd/>
          </a:ln>
        </p:spPr>
        <p:txBody>
          <a:bodyPr wrap="none">
            <a:spAutoFit/>
          </a:bodyPr>
          <a:lstStyle/>
          <a:p>
            <a:r>
              <a:rPr lang="en-US" baseline="0"/>
              <a:t>Identify Branch Points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22" name="Rectangle 2"/>
          <p:cNvSpPr>
            <a:spLocks noGrp="1" noChangeArrowheads="1"/>
          </p:cNvSpPr>
          <p:nvPr>
            <p:ph type="title"/>
          </p:nvPr>
        </p:nvSpPr>
        <p:spPr/>
        <p:txBody>
          <a:bodyPr/>
          <a:lstStyle/>
          <a:p>
            <a:pPr hangingPunct="1">
              <a:defRPr/>
            </a:pPr>
            <a:r>
              <a:rPr lang="en-US"/>
              <a:t>Patch Placement</a:t>
            </a:r>
          </a:p>
        </p:txBody>
      </p:sp>
      <p:pic>
        <p:nvPicPr>
          <p:cNvPr id="62467" name="Picture 3" descr="terrain_10"/>
          <p:cNvPicPr>
            <a:picLocks noChangeAspect="1" noChangeArrowheads="1"/>
          </p:cNvPicPr>
          <p:nvPr/>
        </p:nvPicPr>
        <p:blipFill>
          <a:blip r:embed="rId3"/>
          <a:srcRect/>
          <a:stretch>
            <a:fillRect/>
          </a:stretch>
        </p:blipFill>
        <p:spPr bwMode="auto">
          <a:xfrm>
            <a:off x="2209800" y="1524000"/>
            <a:ext cx="4365625" cy="4365625"/>
          </a:xfrm>
          <a:prstGeom prst="rect">
            <a:avLst/>
          </a:prstGeom>
          <a:noFill/>
          <a:ln w="9525">
            <a:noFill/>
            <a:miter lim="800000"/>
            <a:headEnd/>
            <a:tailEnd/>
          </a:ln>
        </p:spPr>
      </p:pic>
      <p:sp>
        <p:nvSpPr>
          <p:cNvPr id="62468" name="Text Box 4"/>
          <p:cNvSpPr txBox="1">
            <a:spLocks noChangeArrowheads="1"/>
          </p:cNvSpPr>
          <p:nvPr/>
        </p:nvSpPr>
        <p:spPr bwMode="auto">
          <a:xfrm>
            <a:off x="1774825" y="5983288"/>
            <a:ext cx="6029325" cy="641350"/>
          </a:xfrm>
          <a:prstGeom prst="rect">
            <a:avLst/>
          </a:prstGeom>
          <a:noFill/>
          <a:ln w="25400">
            <a:noFill/>
            <a:miter lim="800000"/>
            <a:headEnd/>
            <a:tailEnd/>
          </a:ln>
        </p:spPr>
        <p:txBody>
          <a:bodyPr wrap="none">
            <a:spAutoFit/>
          </a:bodyPr>
          <a:lstStyle/>
          <a:p>
            <a:r>
              <a:rPr lang="en-US" baseline="0"/>
              <a:t>Find best match, place patch</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6" name="Rectangle 2"/>
          <p:cNvSpPr>
            <a:spLocks noGrp="1" noChangeArrowheads="1"/>
          </p:cNvSpPr>
          <p:nvPr>
            <p:ph type="title"/>
          </p:nvPr>
        </p:nvSpPr>
        <p:spPr/>
        <p:txBody>
          <a:bodyPr/>
          <a:lstStyle/>
          <a:p>
            <a:pPr hangingPunct="1">
              <a:defRPr/>
            </a:pPr>
            <a:r>
              <a:rPr lang="en-US"/>
              <a:t>Patch Placement</a:t>
            </a:r>
          </a:p>
        </p:txBody>
      </p:sp>
      <p:grpSp>
        <p:nvGrpSpPr>
          <p:cNvPr id="2" name="Group 6"/>
          <p:cNvGrpSpPr>
            <a:grpSpLocks/>
          </p:cNvGrpSpPr>
          <p:nvPr/>
        </p:nvGrpSpPr>
        <p:grpSpPr bwMode="auto">
          <a:xfrm>
            <a:off x="2038350" y="1557338"/>
            <a:ext cx="4646613" cy="4537075"/>
            <a:chOff x="1244" y="1008"/>
            <a:chExt cx="2976" cy="2906"/>
          </a:xfrm>
        </p:grpSpPr>
        <p:pic>
          <p:nvPicPr>
            <p:cNvPr id="63493" name="Picture 3" descr="terrain_11"/>
            <p:cNvPicPr>
              <a:picLocks noChangeAspect="1" noChangeArrowheads="1"/>
            </p:cNvPicPr>
            <p:nvPr/>
          </p:nvPicPr>
          <p:blipFill>
            <a:blip r:embed="rId3"/>
            <a:srcRect/>
            <a:stretch>
              <a:fillRect/>
            </a:stretch>
          </p:blipFill>
          <p:spPr bwMode="auto">
            <a:xfrm>
              <a:off x="1344" y="1008"/>
              <a:ext cx="2824" cy="2824"/>
            </a:xfrm>
            <a:prstGeom prst="rect">
              <a:avLst/>
            </a:prstGeom>
            <a:noFill/>
            <a:ln w="9525">
              <a:noFill/>
              <a:miter lim="800000"/>
              <a:headEnd/>
              <a:tailEnd/>
            </a:ln>
          </p:spPr>
        </p:pic>
        <p:sp>
          <p:nvSpPr>
            <p:cNvPr id="63494" name="Rectangle 4"/>
            <p:cNvSpPr>
              <a:spLocks noChangeArrowheads="1"/>
            </p:cNvSpPr>
            <p:nvPr/>
          </p:nvSpPr>
          <p:spPr bwMode="auto">
            <a:xfrm>
              <a:off x="1244" y="3818"/>
              <a:ext cx="2976" cy="96"/>
            </a:xfrm>
            <a:prstGeom prst="rect">
              <a:avLst/>
            </a:prstGeom>
            <a:solidFill>
              <a:srgbClr val="000000"/>
            </a:solidFill>
            <a:ln w="25400">
              <a:noFill/>
              <a:miter lim="800000"/>
              <a:headEnd/>
              <a:tailEnd/>
            </a:ln>
          </p:spPr>
          <p:txBody>
            <a:bodyPr wrap="none" anchor="ctr">
              <a:spAutoFit/>
            </a:bodyPr>
            <a:lstStyle/>
            <a:p>
              <a:endParaRPr lang="fr-FR"/>
            </a:p>
          </p:txBody>
        </p:sp>
      </p:grpSp>
      <p:sp>
        <p:nvSpPr>
          <p:cNvPr id="63492" name="Text Box 7"/>
          <p:cNvSpPr txBox="1">
            <a:spLocks noChangeArrowheads="1"/>
          </p:cNvSpPr>
          <p:nvPr/>
        </p:nvSpPr>
        <p:spPr bwMode="auto">
          <a:xfrm>
            <a:off x="1758950" y="6067425"/>
            <a:ext cx="6107113" cy="641350"/>
          </a:xfrm>
          <a:prstGeom prst="rect">
            <a:avLst/>
          </a:prstGeom>
          <a:noFill/>
          <a:ln w="25400">
            <a:noFill/>
            <a:miter lim="800000"/>
            <a:headEnd/>
            <a:tailEnd/>
          </a:ln>
        </p:spPr>
        <p:txBody>
          <a:bodyPr wrap="none">
            <a:spAutoFit/>
          </a:bodyPr>
          <a:lstStyle/>
          <a:p>
            <a:r>
              <a:rPr lang="en-US" baseline="0"/>
              <a:t>Expand outward along ridges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a:xfrm>
            <a:off x="457200" y="-24"/>
            <a:ext cx="8229600" cy="1143000"/>
          </a:xfrm>
        </p:spPr>
        <p:txBody>
          <a:bodyPr/>
          <a:lstStyle/>
          <a:p>
            <a:pPr>
              <a:defRPr/>
            </a:pPr>
            <a:r>
              <a:rPr lang="en-US" dirty="0" smtClean="0"/>
              <a:t>Points on surfaces</a:t>
            </a:r>
            <a:endParaRPr lang="en-US" dirty="0"/>
          </a:p>
        </p:txBody>
      </p:sp>
      <p:sp>
        <p:nvSpPr>
          <p:cNvPr id="26627" name="Rectangle 4"/>
          <p:cNvSpPr>
            <a:spLocks noChangeArrowheads="1"/>
          </p:cNvSpPr>
          <p:nvPr/>
        </p:nvSpPr>
        <p:spPr bwMode="auto">
          <a:xfrm>
            <a:off x="811213" y="5776913"/>
            <a:ext cx="1941512" cy="819150"/>
          </a:xfrm>
          <a:prstGeom prst="rect">
            <a:avLst/>
          </a:prstGeom>
          <a:noFill/>
          <a:ln w="50800">
            <a:noFill/>
            <a:miter lim="800000"/>
            <a:headEnd/>
            <a:tailEnd/>
          </a:ln>
        </p:spPr>
        <p:txBody>
          <a:bodyPr wrap="none" lIns="90488" tIns="44450" rIns="90488" bIns="44450">
            <a:spAutoFit/>
          </a:bodyPr>
          <a:lstStyle/>
          <a:p>
            <a:pPr algn="ctr" eaLnBrk="0" hangingPunct="0"/>
            <a:r>
              <a:rPr lang="en-US" sz="2400" b="1" baseline="0">
                <a:latin typeface="Times"/>
              </a:rPr>
              <a:t>Coarse</a:t>
            </a:r>
          </a:p>
          <a:p>
            <a:pPr algn="ctr" eaLnBrk="0" hangingPunct="0"/>
            <a:r>
              <a:rPr lang="en-US" sz="2400" b="1" baseline="0">
                <a:latin typeface="Times"/>
              </a:rPr>
              <a:t>1,000 vertices</a:t>
            </a:r>
          </a:p>
        </p:txBody>
      </p:sp>
      <p:sp>
        <p:nvSpPr>
          <p:cNvPr id="26628" name="Rectangle 5"/>
          <p:cNvSpPr>
            <a:spLocks noChangeArrowheads="1"/>
          </p:cNvSpPr>
          <p:nvPr/>
        </p:nvSpPr>
        <p:spPr bwMode="auto">
          <a:xfrm>
            <a:off x="3783013" y="5776913"/>
            <a:ext cx="1941512" cy="819150"/>
          </a:xfrm>
          <a:prstGeom prst="rect">
            <a:avLst/>
          </a:prstGeom>
          <a:noFill/>
          <a:ln w="50800">
            <a:noFill/>
            <a:miter lim="800000"/>
            <a:headEnd/>
            <a:tailEnd/>
          </a:ln>
        </p:spPr>
        <p:txBody>
          <a:bodyPr wrap="none" lIns="90488" tIns="44450" rIns="90488" bIns="44450">
            <a:spAutoFit/>
          </a:bodyPr>
          <a:lstStyle/>
          <a:p>
            <a:pPr algn="ctr" eaLnBrk="0" hangingPunct="0"/>
            <a:r>
              <a:rPr lang="en-US" sz="2400" b="1" baseline="0">
                <a:latin typeface="Times"/>
              </a:rPr>
              <a:t>Medium</a:t>
            </a:r>
          </a:p>
          <a:p>
            <a:pPr algn="ctr" eaLnBrk="0" hangingPunct="0"/>
            <a:r>
              <a:rPr lang="en-US" sz="2400" b="1" baseline="0">
                <a:latin typeface="Times"/>
              </a:rPr>
              <a:t>4,000 vertices</a:t>
            </a:r>
          </a:p>
        </p:txBody>
      </p:sp>
      <p:sp>
        <p:nvSpPr>
          <p:cNvPr id="26629" name="Rectangle 6"/>
          <p:cNvSpPr>
            <a:spLocks noChangeArrowheads="1"/>
          </p:cNvSpPr>
          <p:nvPr/>
        </p:nvSpPr>
        <p:spPr bwMode="auto">
          <a:xfrm>
            <a:off x="6754813" y="5776913"/>
            <a:ext cx="2093912" cy="819150"/>
          </a:xfrm>
          <a:prstGeom prst="rect">
            <a:avLst/>
          </a:prstGeom>
          <a:noFill/>
          <a:ln w="50800">
            <a:noFill/>
            <a:miter lim="800000"/>
            <a:headEnd/>
            <a:tailEnd/>
          </a:ln>
        </p:spPr>
        <p:txBody>
          <a:bodyPr wrap="none" lIns="90488" tIns="44450" rIns="90488" bIns="44450">
            <a:spAutoFit/>
          </a:bodyPr>
          <a:lstStyle/>
          <a:p>
            <a:pPr algn="ctr" eaLnBrk="0" hangingPunct="0"/>
            <a:r>
              <a:rPr lang="en-US" sz="2400" b="1" baseline="0">
                <a:latin typeface="Times"/>
              </a:rPr>
              <a:t>Fine</a:t>
            </a:r>
          </a:p>
          <a:p>
            <a:pPr algn="ctr" eaLnBrk="0" hangingPunct="0"/>
            <a:r>
              <a:rPr lang="en-US" sz="2400" b="1" baseline="0">
                <a:latin typeface="Times"/>
              </a:rPr>
              <a:t>16,000 vertices</a:t>
            </a:r>
          </a:p>
        </p:txBody>
      </p:sp>
      <p:pic>
        <p:nvPicPr>
          <p:cNvPr id="26630" name="Picture 7"/>
          <p:cNvPicPr>
            <a:picLocks noChangeArrowheads="1"/>
          </p:cNvPicPr>
          <p:nvPr/>
        </p:nvPicPr>
        <p:blipFill>
          <a:blip r:embed="rId3"/>
          <a:srcRect/>
          <a:stretch>
            <a:fillRect/>
          </a:stretch>
        </p:blipFill>
        <p:spPr bwMode="auto">
          <a:xfrm>
            <a:off x="457200" y="2895600"/>
            <a:ext cx="8469313" cy="2743200"/>
          </a:xfrm>
          <a:prstGeom prst="rect">
            <a:avLst/>
          </a:prstGeom>
          <a:noFill/>
          <a:ln w="50800">
            <a:noFill/>
            <a:miter lim="800000"/>
            <a:headEnd/>
            <a:tailEnd/>
          </a:ln>
        </p:spPr>
      </p:pic>
      <p:pic>
        <p:nvPicPr>
          <p:cNvPr id="26631" name="Picture 8"/>
          <p:cNvPicPr>
            <a:picLocks noChangeArrowheads="1"/>
          </p:cNvPicPr>
          <p:nvPr/>
        </p:nvPicPr>
        <p:blipFill>
          <a:blip r:embed="rId4"/>
          <a:srcRect/>
          <a:stretch>
            <a:fillRect/>
          </a:stretch>
        </p:blipFill>
        <p:spPr bwMode="auto">
          <a:xfrm>
            <a:off x="1803400" y="1422400"/>
            <a:ext cx="1320800" cy="1320800"/>
          </a:xfrm>
          <a:prstGeom prst="rect">
            <a:avLst/>
          </a:prstGeom>
          <a:noFill/>
          <a:ln w="50800">
            <a:noFill/>
            <a:miter lim="800000"/>
            <a:headEnd/>
            <a:tailEnd/>
          </a:ln>
        </p:spPr>
      </p:pic>
      <p:sp>
        <p:nvSpPr>
          <p:cNvPr id="26632" name="Rectangle 9"/>
          <p:cNvSpPr>
            <a:spLocks noChangeArrowheads="1"/>
          </p:cNvSpPr>
          <p:nvPr/>
        </p:nvSpPr>
        <p:spPr bwMode="auto">
          <a:xfrm>
            <a:off x="519113" y="1890713"/>
            <a:ext cx="1247775" cy="454025"/>
          </a:xfrm>
          <a:prstGeom prst="rect">
            <a:avLst/>
          </a:prstGeom>
          <a:noFill/>
          <a:ln w="50800">
            <a:noFill/>
            <a:miter lim="800000"/>
            <a:headEnd/>
            <a:tailEnd/>
          </a:ln>
        </p:spPr>
        <p:txBody>
          <a:bodyPr wrap="none" lIns="90488" tIns="44450" rIns="90488" bIns="44450">
            <a:spAutoFit/>
          </a:bodyPr>
          <a:lstStyle/>
          <a:p>
            <a:pPr eaLnBrk="0" hangingPunct="0"/>
            <a:r>
              <a:rPr lang="en-US" sz="2400" b="1" baseline="0">
                <a:latin typeface="Times"/>
              </a:rPr>
              <a:t>Sample:</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370" name="Rectangle 2"/>
          <p:cNvSpPr>
            <a:spLocks noGrp="1" noChangeArrowheads="1"/>
          </p:cNvSpPr>
          <p:nvPr>
            <p:ph type="title"/>
          </p:nvPr>
        </p:nvSpPr>
        <p:spPr/>
        <p:txBody>
          <a:bodyPr/>
          <a:lstStyle/>
          <a:p>
            <a:pPr hangingPunct="1">
              <a:defRPr/>
            </a:pPr>
            <a:r>
              <a:rPr lang="en-US"/>
              <a:t>Patch Placement</a:t>
            </a:r>
          </a:p>
        </p:txBody>
      </p:sp>
      <p:pic>
        <p:nvPicPr>
          <p:cNvPr id="64515" name="Picture 3" descr="terrain_12"/>
          <p:cNvPicPr>
            <a:picLocks noChangeAspect="1" noChangeArrowheads="1"/>
          </p:cNvPicPr>
          <p:nvPr/>
        </p:nvPicPr>
        <p:blipFill>
          <a:blip r:embed="rId3"/>
          <a:srcRect/>
          <a:stretch>
            <a:fillRect/>
          </a:stretch>
        </p:blipFill>
        <p:spPr bwMode="auto">
          <a:xfrm>
            <a:off x="2286000" y="1600200"/>
            <a:ext cx="4267200" cy="4257675"/>
          </a:xfrm>
          <a:prstGeom prst="rect">
            <a:avLst/>
          </a:prstGeom>
          <a:noFill/>
          <a:ln w="9525">
            <a:noFill/>
            <a:miter lim="800000"/>
            <a:headEnd/>
            <a:tailEnd/>
          </a:ln>
        </p:spPr>
      </p:pic>
      <p:sp>
        <p:nvSpPr>
          <p:cNvPr id="64516" name="Text Box 4"/>
          <p:cNvSpPr txBox="1">
            <a:spLocks noChangeArrowheads="1"/>
          </p:cNvSpPr>
          <p:nvPr/>
        </p:nvSpPr>
        <p:spPr bwMode="auto">
          <a:xfrm>
            <a:off x="2903538" y="6010275"/>
            <a:ext cx="2903537" cy="641350"/>
          </a:xfrm>
          <a:prstGeom prst="rect">
            <a:avLst/>
          </a:prstGeom>
          <a:noFill/>
          <a:ln w="25400">
            <a:noFill/>
            <a:miter lim="800000"/>
            <a:headEnd/>
            <a:tailEnd/>
          </a:ln>
        </p:spPr>
        <p:txBody>
          <a:bodyPr wrap="none">
            <a:spAutoFit/>
          </a:bodyPr>
          <a:lstStyle/>
          <a:p>
            <a:r>
              <a:rPr lang="en-US" baseline="0"/>
              <a:t>Expand more</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394" name="Rectangle 2"/>
          <p:cNvSpPr>
            <a:spLocks noGrp="1" noChangeArrowheads="1"/>
          </p:cNvSpPr>
          <p:nvPr>
            <p:ph type="title"/>
          </p:nvPr>
        </p:nvSpPr>
        <p:spPr/>
        <p:txBody>
          <a:bodyPr/>
          <a:lstStyle/>
          <a:p>
            <a:pPr hangingPunct="1">
              <a:defRPr/>
            </a:pPr>
            <a:r>
              <a:rPr lang="en-US"/>
              <a:t>Patch Placement</a:t>
            </a:r>
          </a:p>
        </p:txBody>
      </p:sp>
      <p:pic>
        <p:nvPicPr>
          <p:cNvPr id="65539" name="Picture 3" descr="terrain_13"/>
          <p:cNvPicPr>
            <a:picLocks noChangeAspect="1" noChangeArrowheads="1"/>
          </p:cNvPicPr>
          <p:nvPr/>
        </p:nvPicPr>
        <p:blipFill>
          <a:blip r:embed="rId3"/>
          <a:srcRect/>
          <a:stretch>
            <a:fillRect/>
          </a:stretch>
        </p:blipFill>
        <p:spPr bwMode="auto">
          <a:xfrm>
            <a:off x="2209800" y="1524000"/>
            <a:ext cx="4318000" cy="4308475"/>
          </a:xfrm>
          <a:prstGeom prst="rect">
            <a:avLst/>
          </a:prstGeom>
          <a:noFill/>
          <a:ln w="9525">
            <a:noFill/>
            <a:miter lim="800000"/>
            <a:headEnd/>
            <a:tailEnd/>
          </a:ln>
        </p:spPr>
      </p:pic>
      <p:sp>
        <p:nvSpPr>
          <p:cNvPr id="65540" name="Text Box 4"/>
          <p:cNvSpPr txBox="1">
            <a:spLocks noChangeArrowheads="1"/>
          </p:cNvSpPr>
          <p:nvPr/>
        </p:nvSpPr>
        <p:spPr bwMode="auto">
          <a:xfrm>
            <a:off x="2363788" y="5911850"/>
            <a:ext cx="4097337" cy="641350"/>
          </a:xfrm>
          <a:prstGeom prst="rect">
            <a:avLst/>
          </a:prstGeom>
          <a:noFill/>
          <a:ln w="25400">
            <a:noFill/>
            <a:miter lim="800000"/>
            <a:headEnd/>
            <a:tailEnd/>
          </a:ln>
        </p:spPr>
        <p:txBody>
          <a:bodyPr wrap="none">
            <a:spAutoFit/>
          </a:bodyPr>
          <a:lstStyle/>
          <a:p>
            <a:r>
              <a:rPr lang="en-US" baseline="0"/>
              <a:t>Fill non-ridge areas</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4" name="Rectangle 2"/>
          <p:cNvSpPr>
            <a:spLocks noGrp="1" noChangeArrowheads="1"/>
          </p:cNvSpPr>
          <p:nvPr>
            <p:ph type="title"/>
          </p:nvPr>
        </p:nvSpPr>
        <p:spPr/>
        <p:txBody>
          <a:bodyPr/>
          <a:lstStyle/>
          <a:p>
            <a:pPr hangingPunct="1">
              <a:defRPr/>
            </a:pPr>
            <a:r>
              <a:rPr lang="en-US"/>
              <a:t>Patch Merging</a:t>
            </a:r>
          </a:p>
        </p:txBody>
      </p:sp>
      <p:pic>
        <p:nvPicPr>
          <p:cNvPr id="66563" name="Picture 3" descr="terrain_17"/>
          <p:cNvPicPr>
            <a:picLocks noChangeAspect="1" noChangeArrowheads="1"/>
          </p:cNvPicPr>
          <p:nvPr/>
        </p:nvPicPr>
        <p:blipFill>
          <a:blip r:embed="rId3"/>
          <a:srcRect/>
          <a:stretch>
            <a:fillRect/>
          </a:stretch>
        </p:blipFill>
        <p:spPr bwMode="auto">
          <a:xfrm>
            <a:off x="152400" y="2362200"/>
            <a:ext cx="8851900" cy="2189163"/>
          </a:xfrm>
          <a:prstGeom prst="rect">
            <a:avLst/>
          </a:prstGeom>
          <a:noFill/>
          <a:ln w="9525">
            <a:noFill/>
            <a:miter lim="800000"/>
            <a:headEnd/>
            <a:tailEnd/>
          </a:ln>
        </p:spPr>
      </p:pic>
      <p:sp>
        <p:nvSpPr>
          <p:cNvPr id="66564" name="Text Box 4"/>
          <p:cNvSpPr txBox="1">
            <a:spLocks noChangeArrowheads="1"/>
          </p:cNvSpPr>
          <p:nvPr/>
        </p:nvSpPr>
        <p:spPr bwMode="auto">
          <a:xfrm>
            <a:off x="593725" y="4854575"/>
            <a:ext cx="3157538" cy="641350"/>
          </a:xfrm>
          <a:prstGeom prst="rect">
            <a:avLst/>
          </a:prstGeom>
          <a:noFill/>
          <a:ln w="25400">
            <a:noFill/>
            <a:miter lim="800000"/>
            <a:headEnd/>
            <a:tailEnd/>
          </a:ln>
        </p:spPr>
        <p:txBody>
          <a:bodyPr wrap="none">
            <a:spAutoFit/>
          </a:bodyPr>
          <a:lstStyle/>
          <a:p>
            <a:r>
              <a:rPr lang="en-US" baseline="0"/>
              <a:t>Naïve merging</a:t>
            </a:r>
            <a:endParaRPr lang="en-US" i="1" baseline="0"/>
          </a:p>
        </p:txBody>
      </p:sp>
      <p:sp>
        <p:nvSpPr>
          <p:cNvPr id="66565" name="Text Box 5"/>
          <p:cNvSpPr txBox="1">
            <a:spLocks noChangeArrowheads="1"/>
          </p:cNvSpPr>
          <p:nvPr/>
        </p:nvSpPr>
        <p:spPr bwMode="auto">
          <a:xfrm>
            <a:off x="5334000" y="4800600"/>
            <a:ext cx="3055938" cy="641350"/>
          </a:xfrm>
          <a:prstGeom prst="rect">
            <a:avLst/>
          </a:prstGeom>
          <a:noFill/>
          <a:ln w="25400">
            <a:noFill/>
            <a:miter lim="800000"/>
            <a:headEnd/>
            <a:tailEnd/>
          </a:ln>
        </p:spPr>
        <p:txBody>
          <a:bodyPr wrap="none">
            <a:spAutoFit/>
          </a:bodyPr>
          <a:lstStyle/>
          <a:p>
            <a:r>
              <a:rPr lang="en-US" baseline="0"/>
              <a:t>Poisson blend</a:t>
            </a:r>
            <a:endParaRPr lang="en-US" i="1" baseline="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2"/>
          <p:cNvSpPr>
            <a:spLocks noGrp="1" noChangeArrowheads="1"/>
          </p:cNvSpPr>
          <p:nvPr>
            <p:ph type="title"/>
          </p:nvPr>
        </p:nvSpPr>
        <p:spPr/>
        <p:txBody>
          <a:bodyPr/>
          <a:lstStyle/>
          <a:p>
            <a:pPr hangingPunct="1">
              <a:defRPr/>
            </a:pPr>
            <a:r>
              <a:rPr lang="en-US"/>
              <a:t>User Sketch</a:t>
            </a:r>
          </a:p>
        </p:txBody>
      </p:sp>
      <p:pic>
        <p:nvPicPr>
          <p:cNvPr id="67587" name="Picture 4" descr="terrain_18"/>
          <p:cNvPicPr>
            <a:picLocks noChangeAspect="1" noChangeArrowheads="1"/>
          </p:cNvPicPr>
          <p:nvPr/>
        </p:nvPicPr>
        <p:blipFill>
          <a:blip r:embed="rId3"/>
          <a:srcRect/>
          <a:stretch>
            <a:fillRect/>
          </a:stretch>
        </p:blipFill>
        <p:spPr bwMode="auto">
          <a:xfrm>
            <a:off x="2489200" y="2049463"/>
            <a:ext cx="3689350" cy="3689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50" name="Rectangle 2"/>
          <p:cNvSpPr>
            <a:spLocks noGrp="1" noChangeArrowheads="1"/>
          </p:cNvSpPr>
          <p:nvPr>
            <p:ph type="title"/>
          </p:nvPr>
        </p:nvSpPr>
        <p:spPr/>
        <p:txBody>
          <a:bodyPr/>
          <a:lstStyle/>
          <a:p>
            <a:pPr hangingPunct="1">
              <a:defRPr/>
            </a:pPr>
            <a:r>
              <a:rPr lang="en-US"/>
              <a:t>Mount Vernon data</a:t>
            </a:r>
          </a:p>
        </p:txBody>
      </p:sp>
      <p:pic>
        <p:nvPicPr>
          <p:cNvPr id="68611" name="Picture 3" descr="terrain_21"/>
          <p:cNvPicPr>
            <a:picLocks noChangeAspect="1" noChangeArrowheads="1"/>
          </p:cNvPicPr>
          <p:nvPr/>
        </p:nvPicPr>
        <p:blipFill>
          <a:blip r:embed="rId3"/>
          <a:srcRect/>
          <a:stretch>
            <a:fillRect/>
          </a:stretch>
        </p:blipFill>
        <p:spPr bwMode="auto">
          <a:xfrm>
            <a:off x="990600" y="1295400"/>
            <a:ext cx="7239000" cy="54308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226" name="Rectangle 2"/>
          <p:cNvSpPr>
            <a:spLocks noGrp="1" noChangeArrowheads="1"/>
          </p:cNvSpPr>
          <p:nvPr>
            <p:ph type="title"/>
          </p:nvPr>
        </p:nvSpPr>
        <p:spPr/>
        <p:txBody>
          <a:bodyPr/>
          <a:lstStyle/>
          <a:p>
            <a:pPr hangingPunct="1">
              <a:defRPr/>
            </a:pPr>
            <a:r>
              <a:rPr lang="en-US"/>
              <a:t>Grand Canyon Data</a:t>
            </a:r>
          </a:p>
        </p:txBody>
      </p:sp>
      <p:pic>
        <p:nvPicPr>
          <p:cNvPr id="69635" name="Picture 3" descr="terrain_20"/>
          <p:cNvPicPr>
            <a:picLocks noChangeAspect="1" noChangeArrowheads="1"/>
          </p:cNvPicPr>
          <p:nvPr/>
        </p:nvPicPr>
        <p:blipFill>
          <a:blip r:embed="rId3"/>
          <a:srcRect/>
          <a:stretch>
            <a:fillRect/>
          </a:stretch>
        </p:blipFill>
        <p:spPr bwMode="auto">
          <a:xfrm>
            <a:off x="1143000" y="1285875"/>
            <a:ext cx="6934200" cy="5441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274" name="Rectangle 2"/>
          <p:cNvSpPr>
            <a:spLocks noGrp="1" noChangeArrowheads="1"/>
          </p:cNvSpPr>
          <p:nvPr>
            <p:ph type="title"/>
          </p:nvPr>
        </p:nvSpPr>
        <p:spPr/>
        <p:txBody>
          <a:bodyPr/>
          <a:lstStyle/>
          <a:p>
            <a:pPr hangingPunct="1">
              <a:defRPr/>
            </a:pPr>
            <a:r>
              <a:rPr lang="en-US"/>
              <a:t>Grand Canyon, side views</a:t>
            </a:r>
          </a:p>
        </p:txBody>
      </p:sp>
      <p:pic>
        <p:nvPicPr>
          <p:cNvPr id="70659" name="Picture 3" descr="terrain_24"/>
          <p:cNvPicPr>
            <a:picLocks noChangeAspect="1" noChangeArrowheads="1"/>
          </p:cNvPicPr>
          <p:nvPr/>
        </p:nvPicPr>
        <p:blipFill>
          <a:blip r:embed="rId3"/>
          <a:srcRect/>
          <a:stretch>
            <a:fillRect/>
          </a:stretch>
        </p:blipFill>
        <p:spPr bwMode="auto">
          <a:xfrm>
            <a:off x="1219200" y="1295400"/>
            <a:ext cx="6553200" cy="5337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4" name="Rectangle 2"/>
          <p:cNvSpPr>
            <a:spLocks noGrp="1" noChangeArrowheads="1"/>
          </p:cNvSpPr>
          <p:nvPr>
            <p:ph type="title"/>
          </p:nvPr>
        </p:nvSpPr>
        <p:spPr>
          <a:xfrm>
            <a:off x="457200" y="-24"/>
            <a:ext cx="8229600" cy="1143000"/>
          </a:xfrm>
        </p:spPr>
        <p:txBody>
          <a:bodyPr/>
          <a:lstStyle/>
          <a:p>
            <a:pPr hangingPunct="1">
              <a:defRPr/>
            </a:pPr>
            <a:r>
              <a:rPr lang="en-US" dirty="0" smtClean="0"/>
              <a:t>Mesh ‘puzzles’</a:t>
            </a:r>
            <a:endParaRPr lang="en-US" dirty="0"/>
          </a:p>
        </p:txBody>
      </p:sp>
      <p:sp>
        <p:nvSpPr>
          <p:cNvPr id="73731" name="Rectangle 3"/>
          <p:cNvSpPr>
            <a:spLocks noGrp="1" noChangeArrowheads="1"/>
          </p:cNvSpPr>
          <p:nvPr>
            <p:ph type="body" idx="1"/>
          </p:nvPr>
        </p:nvSpPr>
        <p:spPr>
          <a:xfrm>
            <a:off x="295274" y="1357298"/>
            <a:ext cx="8848725" cy="5072098"/>
          </a:xfrm>
        </p:spPr>
        <p:txBody>
          <a:bodyPr>
            <a:normAutofit/>
          </a:bodyPr>
          <a:lstStyle/>
          <a:p>
            <a:pPr hangingPunct="1">
              <a:buNone/>
            </a:pPr>
            <a:r>
              <a:rPr lang="en-US" sz="2800" b="1" i="1" dirty="0" smtClean="0"/>
              <a:t>“Example-Based Model Synthesis”</a:t>
            </a:r>
          </a:p>
          <a:p>
            <a:pPr hangingPunct="1">
              <a:buNone/>
            </a:pPr>
            <a:r>
              <a:rPr lang="en-US" sz="2800" dirty="0" smtClean="0"/>
              <a:t>Paul Merrell, I3D 2007</a:t>
            </a:r>
          </a:p>
          <a:p>
            <a:pPr hangingPunct="1">
              <a:buNone/>
            </a:pPr>
            <a:endParaRPr lang="en-US" sz="2800" dirty="0" smtClean="0"/>
          </a:p>
          <a:p>
            <a:pPr>
              <a:buNone/>
            </a:pPr>
            <a:r>
              <a:rPr lang="en-US" sz="2800" b="1" i="1" dirty="0" smtClean="0"/>
              <a:t>“Continuous Model Synthesis”</a:t>
            </a:r>
            <a:r>
              <a:rPr lang="en-US" sz="2800" dirty="0" smtClean="0"/>
              <a:t> </a:t>
            </a:r>
          </a:p>
          <a:p>
            <a:pPr>
              <a:buNone/>
            </a:pPr>
            <a:r>
              <a:rPr lang="en-US" sz="2800" dirty="0" smtClean="0"/>
              <a:t>Merrell and </a:t>
            </a:r>
            <a:r>
              <a:rPr lang="en-US" sz="2800" dirty="0" err="1" smtClean="0"/>
              <a:t>Manocha</a:t>
            </a:r>
            <a:r>
              <a:rPr lang="en-US" sz="2800" dirty="0" smtClean="0"/>
              <a:t>, SIGGRAPH Asia 2008</a:t>
            </a:r>
          </a:p>
          <a:p>
            <a:pPr>
              <a:buNone/>
            </a:pPr>
            <a:endParaRPr lang="en-US" sz="2800" b="1" i="1" dirty="0" smtClean="0"/>
          </a:p>
        </p:txBody>
      </p:sp>
      <p:sp>
        <p:nvSpPr>
          <p:cNvPr id="812036" name="Rectangle 4"/>
          <p:cNvSpPr>
            <a:spLocks noChangeArrowheads="1"/>
          </p:cNvSpPr>
          <p:nvPr/>
        </p:nvSpPr>
        <p:spPr bwMode="auto">
          <a:xfrm>
            <a:off x="280988" y="4643470"/>
            <a:ext cx="8415337" cy="1928802"/>
          </a:xfrm>
          <a:prstGeom prst="rect">
            <a:avLst/>
          </a:prstGeom>
          <a:noFill/>
          <a:ln w="9525">
            <a:noFill/>
            <a:miter lim="800000"/>
            <a:headEnd/>
            <a:tailEnd/>
          </a:ln>
        </p:spPr>
        <p:txBody>
          <a:bodyPr/>
          <a:lstStyle/>
          <a:p>
            <a:pPr marL="342900" indent="-342900" eaLnBrk="0">
              <a:spcBef>
                <a:spcPts val="600"/>
              </a:spcBef>
              <a:spcAft>
                <a:spcPts val="600"/>
              </a:spcAft>
              <a:buClr>
                <a:schemeClr val="accent2"/>
              </a:buClr>
              <a:buSzPct val="110000"/>
            </a:pPr>
            <a:r>
              <a:rPr lang="en-US" sz="2800" u="sng" baseline="0" dirty="0" smtClean="0"/>
              <a:t>Approach</a:t>
            </a:r>
            <a:r>
              <a:rPr lang="en-US" sz="2800" baseline="0" dirty="0"/>
              <a:t>:</a:t>
            </a:r>
          </a:p>
          <a:p>
            <a:pPr marL="342900" indent="-342900" eaLnBrk="0">
              <a:spcBef>
                <a:spcPts val="600"/>
              </a:spcBef>
              <a:spcAft>
                <a:spcPts val="600"/>
              </a:spcAft>
              <a:buClr>
                <a:schemeClr val="accent2"/>
              </a:buClr>
              <a:buSzPct val="110000"/>
            </a:pPr>
            <a:r>
              <a:rPr lang="en-US" sz="2800" baseline="0" dirty="0"/>
              <a:t>	Partition models into pieces</a:t>
            </a:r>
          </a:p>
          <a:p>
            <a:pPr marL="342900" indent="-342900" eaLnBrk="0">
              <a:spcBef>
                <a:spcPts val="600"/>
              </a:spcBef>
              <a:spcAft>
                <a:spcPts val="600"/>
              </a:spcAft>
              <a:buClr>
                <a:schemeClr val="accent2"/>
              </a:buClr>
              <a:buSzPct val="110000"/>
            </a:pPr>
            <a:r>
              <a:rPr lang="en-US" sz="2800" baseline="0" dirty="0"/>
              <a:t>	Place pieces in new arrangement</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434" name="Rectangle 2"/>
          <p:cNvSpPr>
            <a:spLocks noGrp="1" noChangeArrowheads="1"/>
          </p:cNvSpPr>
          <p:nvPr>
            <p:ph type="title"/>
          </p:nvPr>
        </p:nvSpPr>
        <p:spPr>
          <a:xfrm>
            <a:off x="457200" y="-24"/>
            <a:ext cx="8229600" cy="1143000"/>
          </a:xfrm>
        </p:spPr>
        <p:txBody>
          <a:bodyPr/>
          <a:lstStyle/>
          <a:p>
            <a:pPr hangingPunct="1">
              <a:defRPr/>
            </a:pPr>
            <a:r>
              <a:rPr lang="en-US" dirty="0"/>
              <a:t>Partition Model</a:t>
            </a:r>
          </a:p>
        </p:txBody>
      </p:sp>
      <p:grpSp>
        <p:nvGrpSpPr>
          <p:cNvPr id="2" name="Group 6"/>
          <p:cNvGrpSpPr>
            <a:grpSpLocks/>
          </p:cNvGrpSpPr>
          <p:nvPr/>
        </p:nvGrpSpPr>
        <p:grpSpPr bwMode="auto">
          <a:xfrm>
            <a:off x="252413" y="1354138"/>
            <a:ext cx="8537575" cy="4125912"/>
            <a:chOff x="155" y="853"/>
            <a:chExt cx="5378" cy="2599"/>
          </a:xfrm>
        </p:grpSpPr>
        <p:pic>
          <p:nvPicPr>
            <p:cNvPr id="74759" name="Picture 4" descr="merrell_02"/>
            <p:cNvPicPr>
              <a:picLocks noChangeAspect="1" noChangeArrowheads="1"/>
            </p:cNvPicPr>
            <p:nvPr/>
          </p:nvPicPr>
          <p:blipFill>
            <a:blip r:embed="rId3"/>
            <a:srcRect/>
            <a:stretch>
              <a:fillRect/>
            </a:stretch>
          </p:blipFill>
          <p:spPr bwMode="auto">
            <a:xfrm>
              <a:off x="226" y="853"/>
              <a:ext cx="5229" cy="2531"/>
            </a:xfrm>
            <a:prstGeom prst="rect">
              <a:avLst/>
            </a:prstGeom>
            <a:noFill/>
            <a:ln w="9525">
              <a:noFill/>
              <a:miter lim="800000"/>
              <a:headEnd/>
              <a:tailEnd/>
            </a:ln>
          </p:spPr>
        </p:pic>
        <p:sp>
          <p:nvSpPr>
            <p:cNvPr id="74760" name="Rectangle 5"/>
            <p:cNvSpPr>
              <a:spLocks noChangeArrowheads="1"/>
            </p:cNvSpPr>
            <p:nvPr/>
          </p:nvSpPr>
          <p:spPr bwMode="auto">
            <a:xfrm>
              <a:off x="155" y="3129"/>
              <a:ext cx="5378" cy="323"/>
            </a:xfrm>
            <a:prstGeom prst="rect">
              <a:avLst/>
            </a:prstGeom>
            <a:solidFill>
              <a:schemeClr val="bg1"/>
            </a:solidFill>
            <a:ln w="25400">
              <a:noFill/>
              <a:miter lim="800000"/>
              <a:headEnd/>
              <a:tailEnd/>
            </a:ln>
          </p:spPr>
          <p:txBody>
            <a:bodyPr wrap="none" anchor="ctr">
              <a:spAutoFit/>
            </a:bodyPr>
            <a:lstStyle/>
            <a:p>
              <a:endParaRPr lang="fr-FR"/>
            </a:p>
          </p:txBody>
        </p:sp>
      </p:grpSp>
      <p:sp>
        <p:nvSpPr>
          <p:cNvPr id="74756" name="Text Box 7"/>
          <p:cNvSpPr txBox="1">
            <a:spLocks noChangeArrowheads="1"/>
          </p:cNvSpPr>
          <p:nvPr/>
        </p:nvSpPr>
        <p:spPr bwMode="auto">
          <a:xfrm>
            <a:off x="617538" y="5387975"/>
            <a:ext cx="2090737" cy="641350"/>
          </a:xfrm>
          <a:prstGeom prst="rect">
            <a:avLst/>
          </a:prstGeom>
          <a:noFill/>
          <a:ln w="25400">
            <a:noFill/>
            <a:miter lim="800000"/>
            <a:headEnd/>
            <a:tailEnd/>
          </a:ln>
        </p:spPr>
        <p:txBody>
          <a:bodyPr wrap="none">
            <a:spAutoFit/>
          </a:bodyPr>
          <a:lstStyle/>
          <a:p>
            <a:r>
              <a:rPr lang="en-US" baseline="0"/>
              <a:t>Partitions</a:t>
            </a:r>
            <a:endParaRPr lang="en-US" i="1" baseline="0"/>
          </a:p>
        </p:txBody>
      </p:sp>
      <p:sp>
        <p:nvSpPr>
          <p:cNvPr id="74757" name="Text Box 8"/>
          <p:cNvSpPr txBox="1">
            <a:spLocks noChangeArrowheads="1"/>
          </p:cNvSpPr>
          <p:nvPr/>
        </p:nvSpPr>
        <p:spPr bwMode="auto">
          <a:xfrm>
            <a:off x="3436938" y="5154613"/>
            <a:ext cx="2344737" cy="1190625"/>
          </a:xfrm>
          <a:prstGeom prst="rect">
            <a:avLst/>
          </a:prstGeom>
          <a:noFill/>
          <a:ln w="25400">
            <a:noFill/>
            <a:miter lim="800000"/>
            <a:headEnd/>
            <a:tailEnd/>
          </a:ln>
        </p:spPr>
        <p:txBody>
          <a:bodyPr wrap="none">
            <a:spAutoFit/>
          </a:bodyPr>
          <a:lstStyle/>
          <a:p>
            <a:r>
              <a:rPr lang="en-US" baseline="0"/>
              <a:t>Random</a:t>
            </a:r>
          </a:p>
          <a:p>
            <a:r>
              <a:rPr lang="en-US" baseline="0"/>
              <a:t>Placement</a:t>
            </a:r>
            <a:endParaRPr lang="en-US" i="1" baseline="0"/>
          </a:p>
        </p:txBody>
      </p:sp>
      <p:sp>
        <p:nvSpPr>
          <p:cNvPr id="74758" name="Text Box 9"/>
          <p:cNvSpPr txBox="1">
            <a:spLocks noChangeArrowheads="1"/>
          </p:cNvSpPr>
          <p:nvPr/>
        </p:nvSpPr>
        <p:spPr bwMode="auto">
          <a:xfrm>
            <a:off x="6292850" y="5091113"/>
            <a:ext cx="2344738" cy="1190625"/>
          </a:xfrm>
          <a:prstGeom prst="rect">
            <a:avLst/>
          </a:prstGeom>
          <a:noFill/>
          <a:ln w="25400">
            <a:noFill/>
            <a:miter lim="800000"/>
            <a:headEnd/>
            <a:tailEnd/>
          </a:ln>
        </p:spPr>
        <p:txBody>
          <a:bodyPr wrap="none">
            <a:spAutoFit/>
          </a:bodyPr>
          <a:lstStyle/>
          <a:p>
            <a:r>
              <a:rPr lang="en-US" baseline="0"/>
              <a:t>Consistent</a:t>
            </a:r>
          </a:p>
          <a:p>
            <a:r>
              <a:rPr lang="en-US" baseline="0"/>
              <a:t>Placement</a:t>
            </a:r>
          </a:p>
        </p:txBody>
      </p:sp>
      <p:sp>
        <p:nvSpPr>
          <p:cNvPr id="9" name="ZoneTexte 8"/>
          <p:cNvSpPr txBox="1"/>
          <p:nvPr/>
        </p:nvSpPr>
        <p:spPr>
          <a:xfrm>
            <a:off x="7215206" y="1071546"/>
            <a:ext cx="1537793" cy="369332"/>
          </a:xfrm>
          <a:prstGeom prst="rect">
            <a:avLst/>
          </a:prstGeom>
          <a:noFill/>
        </p:spPr>
        <p:txBody>
          <a:bodyPr wrap="none" rtlCol="0">
            <a:spAutoFit/>
          </a:bodyPr>
          <a:lstStyle/>
          <a:p>
            <a:r>
              <a:rPr lang="en-US" dirty="0" smtClean="0">
                <a:solidFill>
                  <a:schemeClr val="tx2">
                    <a:lumMod val="60000"/>
                    <a:lumOff val="40000"/>
                  </a:schemeClr>
                </a:solidFill>
              </a:rPr>
              <a:t>[Merrell 2007]</a:t>
            </a:r>
            <a:endParaRPr lang="fr-FR" dirty="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4" name="Rectangle 2"/>
          <p:cNvSpPr>
            <a:spLocks noGrp="1" noChangeArrowheads="1"/>
          </p:cNvSpPr>
          <p:nvPr>
            <p:ph type="title"/>
          </p:nvPr>
        </p:nvSpPr>
        <p:spPr/>
        <p:txBody>
          <a:bodyPr/>
          <a:lstStyle/>
          <a:p>
            <a:pPr hangingPunct="1">
              <a:defRPr/>
            </a:pPr>
            <a:r>
              <a:rPr lang="en-US"/>
              <a:t>Input Model</a:t>
            </a:r>
          </a:p>
        </p:txBody>
      </p:sp>
      <p:pic>
        <p:nvPicPr>
          <p:cNvPr id="75779" name="Picture 3" descr="merrell_03"/>
          <p:cNvPicPr>
            <a:picLocks noChangeAspect="1" noChangeArrowheads="1"/>
          </p:cNvPicPr>
          <p:nvPr/>
        </p:nvPicPr>
        <p:blipFill>
          <a:blip r:embed="rId3"/>
          <a:srcRect/>
          <a:stretch>
            <a:fillRect/>
          </a:stretch>
        </p:blipFill>
        <p:spPr bwMode="auto">
          <a:xfrm>
            <a:off x="1063625" y="1387475"/>
            <a:ext cx="6940550" cy="5200650"/>
          </a:xfrm>
          <a:prstGeom prst="rect">
            <a:avLst/>
          </a:prstGeom>
          <a:noFill/>
          <a:ln w="9525">
            <a:noFill/>
            <a:miter lim="800000"/>
            <a:headEnd/>
            <a:tailEnd/>
          </a:ln>
        </p:spPr>
      </p:pic>
      <p:sp>
        <p:nvSpPr>
          <p:cNvPr id="4" name="ZoneTexte 3"/>
          <p:cNvSpPr txBox="1"/>
          <p:nvPr/>
        </p:nvSpPr>
        <p:spPr>
          <a:xfrm>
            <a:off x="6572264" y="1000108"/>
            <a:ext cx="1537793" cy="369332"/>
          </a:xfrm>
          <a:prstGeom prst="rect">
            <a:avLst/>
          </a:prstGeom>
          <a:noFill/>
        </p:spPr>
        <p:txBody>
          <a:bodyPr wrap="none" rtlCol="0">
            <a:spAutoFit/>
          </a:bodyPr>
          <a:lstStyle/>
          <a:p>
            <a:r>
              <a:rPr lang="en-US" dirty="0" smtClean="0">
                <a:solidFill>
                  <a:schemeClr val="tx2">
                    <a:lumMod val="60000"/>
                    <a:lumOff val="40000"/>
                  </a:schemeClr>
                </a:solidFill>
              </a:rPr>
              <a:t>[Merrell 2007]</a:t>
            </a:r>
            <a:endParaRPr lang="fr-FR" dirty="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6"/>
          <p:cNvSpPr/>
          <p:nvPr/>
        </p:nvSpPr>
        <p:spPr>
          <a:xfrm>
            <a:off x="1785918" y="2643182"/>
            <a:ext cx="2928958" cy="428628"/>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8" name="Rectangle 7"/>
          <p:cNvSpPr/>
          <p:nvPr/>
        </p:nvSpPr>
        <p:spPr>
          <a:xfrm>
            <a:off x="3428992" y="2185979"/>
            <a:ext cx="2000264" cy="428628"/>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673796" name="Rectangle 4"/>
          <p:cNvSpPr>
            <a:spLocks noGrp="1" noChangeArrowheads="1"/>
          </p:cNvSpPr>
          <p:nvPr>
            <p:ph type="body" idx="1"/>
          </p:nvPr>
        </p:nvSpPr>
        <p:spPr>
          <a:xfrm>
            <a:off x="762000" y="1143000"/>
            <a:ext cx="8001000" cy="2714628"/>
          </a:xfrm>
          <a:noFill/>
          <a:ln/>
        </p:spPr>
        <p:txBody>
          <a:bodyPr lIns="90488" tIns="44450" rIns="90488" bIns="44450">
            <a:noAutofit/>
          </a:bodyPr>
          <a:lstStyle/>
          <a:p>
            <a:pPr marL="637200" indent="-457200">
              <a:buFont typeface="+mj-lt"/>
              <a:buAutoNum type="arabicPeriod"/>
            </a:pPr>
            <a:r>
              <a:rPr lang="en-US" sz="2800" b="1" dirty="0" smtClean="0"/>
              <a:t>Init:</a:t>
            </a:r>
            <a:r>
              <a:rPr lang="en-US" sz="2800" dirty="0" smtClean="0"/>
              <a:t> Copy colors randomly from image to vertices</a:t>
            </a:r>
          </a:p>
          <a:p>
            <a:pPr marL="637200" indent="-457200">
              <a:buFont typeface="+mj-lt"/>
              <a:buAutoNum type="arabicPeriod"/>
            </a:pPr>
            <a:r>
              <a:rPr lang="en-US" sz="2800" b="1" dirty="0" smtClean="0"/>
              <a:t>Iterate: </a:t>
            </a:r>
          </a:p>
          <a:p>
            <a:pPr marL="1037250" lvl="1" indent="-457200">
              <a:buNone/>
            </a:pPr>
            <a:r>
              <a:rPr lang="en-US" sz="2400" dirty="0" smtClean="0"/>
              <a:t>Visit each vertex (sweep order)</a:t>
            </a:r>
          </a:p>
          <a:p>
            <a:pPr marL="1037250" lvl="1" indent="-457200">
              <a:buNone/>
            </a:pPr>
            <a:r>
              <a:rPr lang="en-US" sz="2400" dirty="0" smtClean="0"/>
              <a:t>	Extract neighborhood</a:t>
            </a:r>
          </a:p>
          <a:p>
            <a:pPr marL="1037250" lvl="1" indent="-457200">
              <a:buNone/>
            </a:pPr>
            <a:r>
              <a:rPr lang="en-US" sz="2400" dirty="0" smtClean="0"/>
              <a:t>	Find best match in sample image (just as in 2D!)</a:t>
            </a:r>
          </a:p>
        </p:txBody>
      </p:sp>
      <p:sp>
        <p:nvSpPr>
          <p:cNvPr id="673794" name="Rectangle 2"/>
          <p:cNvSpPr>
            <a:spLocks noGrp="1" noChangeArrowheads="1"/>
          </p:cNvSpPr>
          <p:nvPr>
            <p:ph type="title"/>
          </p:nvPr>
        </p:nvSpPr>
        <p:spPr>
          <a:xfrm>
            <a:off x="457200" y="-24"/>
            <a:ext cx="8229600" cy="1143000"/>
          </a:xfrm>
        </p:spPr>
        <p:txBody>
          <a:bodyPr/>
          <a:lstStyle/>
          <a:p>
            <a:r>
              <a:rPr lang="en-US" dirty="0"/>
              <a:t>Synthesis on Mesh</a:t>
            </a:r>
          </a:p>
        </p:txBody>
      </p:sp>
      <p:grpSp>
        <p:nvGrpSpPr>
          <p:cNvPr id="2" name="Groupe 6"/>
          <p:cNvGrpSpPr/>
          <p:nvPr/>
        </p:nvGrpSpPr>
        <p:grpSpPr>
          <a:xfrm>
            <a:off x="2571736" y="3714752"/>
            <a:ext cx="4315698" cy="2965448"/>
            <a:chOff x="2345242" y="3340100"/>
            <a:chExt cx="4860939" cy="3340100"/>
          </a:xfrm>
        </p:grpSpPr>
        <p:pic>
          <p:nvPicPr>
            <p:cNvPr id="673799" name="Picture 7" descr="temp4"/>
            <p:cNvPicPr>
              <a:picLocks noChangeAspect="1" noChangeArrowheads="1"/>
            </p:cNvPicPr>
            <p:nvPr/>
          </p:nvPicPr>
          <p:blipFill>
            <a:blip r:embed="rId3" cstate="print"/>
            <a:srcRect/>
            <a:stretch>
              <a:fillRect/>
            </a:stretch>
          </p:blipFill>
          <p:spPr bwMode="auto">
            <a:xfrm>
              <a:off x="2345242" y="3340100"/>
              <a:ext cx="3629025" cy="3340100"/>
            </a:xfrm>
            <a:prstGeom prst="rect">
              <a:avLst/>
            </a:prstGeom>
            <a:ln>
              <a:noFill/>
            </a:ln>
            <a:effectLst>
              <a:outerShdw blurRad="292100" dist="139700" dir="2700000" algn="tl" rotWithShape="0">
                <a:srgbClr val="333333">
                  <a:alpha val="65000"/>
                </a:srgbClr>
              </a:outerShdw>
            </a:effectLst>
          </p:spPr>
        </p:pic>
        <p:sp>
          <p:nvSpPr>
            <p:cNvPr id="673798" name="Rectangle 6"/>
            <p:cNvSpPr>
              <a:spLocks noChangeArrowheads="1"/>
            </p:cNvSpPr>
            <p:nvPr/>
          </p:nvSpPr>
          <p:spPr bwMode="auto">
            <a:xfrm>
              <a:off x="4465046" y="3643314"/>
              <a:ext cx="2741135" cy="520655"/>
            </a:xfrm>
            <a:prstGeom prst="rect">
              <a:avLst/>
            </a:prstGeom>
            <a:noFill/>
            <a:ln w="50800">
              <a:noFill/>
              <a:miter lim="800000"/>
              <a:headEnd/>
              <a:tailEnd/>
            </a:ln>
            <a:effectLst/>
          </p:spPr>
          <p:txBody>
            <a:bodyPr wrap="none" lIns="90488" tIns="44450" rIns="90488" bIns="44450">
              <a:spAutoFit/>
            </a:bodyPr>
            <a:lstStyle/>
            <a:p>
              <a:pPr eaLnBrk="0" hangingPunct="0"/>
              <a:r>
                <a:rPr lang="en-US" sz="2800" b="1" baseline="0" dirty="0">
                  <a:solidFill>
                    <a:schemeClr val="bg1"/>
                  </a:solidFill>
                  <a:latin typeface="Times" charset="0"/>
                </a:rPr>
                <a:t>Already</a:t>
              </a:r>
              <a:r>
                <a:rPr lang="en-US" sz="2800" b="1" baseline="0" dirty="0">
                  <a:latin typeface="Times" charset="0"/>
                </a:rPr>
                <a:t> visited</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379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7379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379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7379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Rectangle 2"/>
          <p:cNvSpPr>
            <a:spLocks noGrp="1" noChangeArrowheads="1"/>
          </p:cNvSpPr>
          <p:nvPr>
            <p:ph type="title"/>
          </p:nvPr>
        </p:nvSpPr>
        <p:spPr/>
        <p:txBody>
          <a:bodyPr/>
          <a:lstStyle/>
          <a:p>
            <a:pPr hangingPunct="1">
              <a:defRPr/>
            </a:pPr>
            <a:r>
              <a:rPr lang="en-US"/>
              <a:t>Synthesis Result</a:t>
            </a:r>
          </a:p>
        </p:txBody>
      </p:sp>
      <p:pic>
        <p:nvPicPr>
          <p:cNvPr id="76803" name="Picture 3" descr="merrell_04"/>
          <p:cNvPicPr>
            <a:picLocks noChangeAspect="1" noChangeArrowheads="1"/>
          </p:cNvPicPr>
          <p:nvPr/>
        </p:nvPicPr>
        <p:blipFill>
          <a:blip r:embed="rId3"/>
          <a:srcRect/>
          <a:stretch>
            <a:fillRect/>
          </a:stretch>
        </p:blipFill>
        <p:spPr bwMode="auto">
          <a:xfrm>
            <a:off x="133350" y="1474788"/>
            <a:ext cx="8655050" cy="5149850"/>
          </a:xfrm>
          <a:prstGeom prst="rect">
            <a:avLst/>
          </a:prstGeom>
          <a:noFill/>
          <a:ln w="9525">
            <a:noFill/>
            <a:miter lim="800000"/>
            <a:headEnd/>
            <a:tailEnd/>
          </a:ln>
        </p:spPr>
      </p:pic>
      <p:sp>
        <p:nvSpPr>
          <p:cNvPr id="4" name="ZoneTexte 3"/>
          <p:cNvSpPr txBox="1"/>
          <p:nvPr/>
        </p:nvSpPr>
        <p:spPr>
          <a:xfrm>
            <a:off x="7370782" y="1059404"/>
            <a:ext cx="1537793" cy="369332"/>
          </a:xfrm>
          <a:prstGeom prst="rect">
            <a:avLst/>
          </a:prstGeom>
          <a:noFill/>
        </p:spPr>
        <p:txBody>
          <a:bodyPr wrap="none" rtlCol="0">
            <a:spAutoFit/>
          </a:bodyPr>
          <a:lstStyle/>
          <a:p>
            <a:r>
              <a:rPr lang="en-US" dirty="0" smtClean="0">
                <a:solidFill>
                  <a:schemeClr val="tx2">
                    <a:lumMod val="60000"/>
                    <a:lumOff val="40000"/>
                  </a:schemeClr>
                </a:solidFill>
              </a:rPr>
              <a:t>[Merrell 2007]</a:t>
            </a:r>
            <a:endParaRPr lang="fr-FR" dirty="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466" name="Rectangle 2"/>
          <p:cNvSpPr>
            <a:spLocks noGrp="1" noChangeArrowheads="1"/>
          </p:cNvSpPr>
          <p:nvPr>
            <p:ph type="title"/>
          </p:nvPr>
        </p:nvSpPr>
        <p:spPr/>
        <p:txBody>
          <a:bodyPr/>
          <a:lstStyle/>
          <a:p>
            <a:pPr hangingPunct="1">
              <a:defRPr/>
            </a:pPr>
            <a:r>
              <a:rPr lang="en-US"/>
              <a:t>Input Model</a:t>
            </a:r>
          </a:p>
        </p:txBody>
      </p:sp>
      <p:pic>
        <p:nvPicPr>
          <p:cNvPr id="79875" name="Picture 3" descr="merrell_01a"/>
          <p:cNvPicPr>
            <a:picLocks noChangeAspect="1" noChangeArrowheads="1"/>
          </p:cNvPicPr>
          <p:nvPr/>
        </p:nvPicPr>
        <p:blipFill>
          <a:blip r:embed="rId3"/>
          <a:srcRect/>
          <a:stretch>
            <a:fillRect/>
          </a:stretch>
        </p:blipFill>
        <p:spPr bwMode="auto">
          <a:xfrm>
            <a:off x="1049361" y="1414463"/>
            <a:ext cx="6951663" cy="5202237"/>
          </a:xfrm>
          <a:prstGeom prst="rect">
            <a:avLst/>
          </a:prstGeom>
          <a:noFill/>
          <a:ln w="9525">
            <a:noFill/>
            <a:miter lim="800000"/>
            <a:headEnd/>
            <a:tailEnd/>
          </a:ln>
        </p:spPr>
      </p:pic>
      <p:sp>
        <p:nvSpPr>
          <p:cNvPr id="4" name="ZoneTexte 3"/>
          <p:cNvSpPr txBox="1"/>
          <p:nvPr/>
        </p:nvSpPr>
        <p:spPr>
          <a:xfrm>
            <a:off x="6597664" y="1046146"/>
            <a:ext cx="1537793" cy="369332"/>
          </a:xfrm>
          <a:prstGeom prst="rect">
            <a:avLst/>
          </a:prstGeom>
          <a:noFill/>
        </p:spPr>
        <p:txBody>
          <a:bodyPr wrap="none" rtlCol="0">
            <a:spAutoFit/>
          </a:bodyPr>
          <a:lstStyle/>
          <a:p>
            <a:r>
              <a:rPr lang="en-US" dirty="0" smtClean="0">
                <a:solidFill>
                  <a:schemeClr val="tx2">
                    <a:lumMod val="60000"/>
                    <a:lumOff val="40000"/>
                  </a:schemeClr>
                </a:solidFill>
              </a:rPr>
              <a:t>[Merrell 2007]</a:t>
            </a:r>
            <a:endParaRPr lang="fr-FR" dirty="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90" name="Rectangle 2"/>
          <p:cNvSpPr>
            <a:spLocks noGrp="1" noChangeArrowheads="1"/>
          </p:cNvSpPr>
          <p:nvPr>
            <p:ph type="title"/>
          </p:nvPr>
        </p:nvSpPr>
        <p:spPr/>
        <p:txBody>
          <a:bodyPr/>
          <a:lstStyle/>
          <a:p>
            <a:pPr hangingPunct="1">
              <a:defRPr/>
            </a:pPr>
            <a:r>
              <a:rPr lang="en-US"/>
              <a:t>Synthesis Result</a:t>
            </a:r>
          </a:p>
        </p:txBody>
      </p:sp>
      <p:pic>
        <p:nvPicPr>
          <p:cNvPr id="80899" name="Picture 3" descr="merrell_01b"/>
          <p:cNvPicPr>
            <a:picLocks noChangeAspect="1" noChangeArrowheads="1"/>
          </p:cNvPicPr>
          <p:nvPr/>
        </p:nvPicPr>
        <p:blipFill>
          <a:blip r:embed="rId3"/>
          <a:srcRect/>
          <a:stretch>
            <a:fillRect/>
          </a:stretch>
        </p:blipFill>
        <p:spPr bwMode="auto">
          <a:xfrm>
            <a:off x="160338" y="1409700"/>
            <a:ext cx="8729662" cy="5056188"/>
          </a:xfrm>
          <a:prstGeom prst="rect">
            <a:avLst/>
          </a:prstGeom>
          <a:noFill/>
          <a:ln w="9525">
            <a:noFill/>
            <a:miter lim="800000"/>
            <a:headEnd/>
            <a:tailEnd/>
          </a:ln>
        </p:spPr>
      </p:pic>
      <p:sp>
        <p:nvSpPr>
          <p:cNvPr id="4" name="ZoneTexte 3"/>
          <p:cNvSpPr txBox="1"/>
          <p:nvPr/>
        </p:nvSpPr>
        <p:spPr>
          <a:xfrm>
            <a:off x="7476063" y="1012808"/>
            <a:ext cx="1537793" cy="369332"/>
          </a:xfrm>
          <a:prstGeom prst="rect">
            <a:avLst/>
          </a:prstGeom>
          <a:noFill/>
        </p:spPr>
        <p:txBody>
          <a:bodyPr wrap="none" rtlCol="0">
            <a:spAutoFit/>
          </a:bodyPr>
          <a:lstStyle/>
          <a:p>
            <a:r>
              <a:rPr lang="en-US" dirty="0" smtClean="0">
                <a:solidFill>
                  <a:schemeClr val="tx2">
                    <a:lumMod val="60000"/>
                    <a:lumOff val="40000"/>
                  </a:schemeClr>
                </a:solidFill>
              </a:rPr>
              <a:t>[Merrell 2007]</a:t>
            </a:r>
            <a:endParaRPr lang="fr-FR" dirty="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4"/>
            <a:ext cx="8229600" cy="1143000"/>
          </a:xfrm>
        </p:spPr>
        <p:txBody>
          <a:bodyPr/>
          <a:lstStyle/>
          <a:p>
            <a:r>
              <a:rPr lang="en-US" dirty="0" smtClean="0"/>
              <a:t>Releasing the constraints on pieces</a:t>
            </a:r>
            <a:endParaRPr lang="fr-FR" dirty="0"/>
          </a:p>
        </p:txBody>
      </p:sp>
      <p:sp>
        <p:nvSpPr>
          <p:cNvPr id="6" name="Rectangle 5"/>
          <p:cNvSpPr/>
          <p:nvPr/>
        </p:nvSpPr>
        <p:spPr>
          <a:xfrm>
            <a:off x="415928" y="6150138"/>
            <a:ext cx="8572528" cy="707886"/>
          </a:xfrm>
          <a:prstGeom prst="rect">
            <a:avLst/>
          </a:prstGeom>
        </p:spPr>
        <p:txBody>
          <a:bodyPr wrap="square">
            <a:spAutoFit/>
          </a:bodyPr>
          <a:lstStyle/>
          <a:p>
            <a:pPr algn="ctr">
              <a:buNone/>
            </a:pPr>
            <a:r>
              <a:rPr lang="en-US" sz="2000" b="1" i="1" dirty="0" smtClean="0"/>
              <a:t>“Structure-Preserving Reshape for Texture Architectural Scenes”</a:t>
            </a:r>
          </a:p>
          <a:p>
            <a:pPr algn="ctr">
              <a:buNone/>
            </a:pPr>
            <a:r>
              <a:rPr lang="en-US" sz="2000" dirty="0" smtClean="0"/>
              <a:t>Cabral, Lefebvre, </a:t>
            </a:r>
            <a:r>
              <a:rPr lang="en-US" sz="2000" dirty="0" err="1" smtClean="0"/>
              <a:t>Dachsbacher</a:t>
            </a:r>
            <a:r>
              <a:rPr lang="en-US" sz="2000" dirty="0" smtClean="0"/>
              <a:t> and </a:t>
            </a:r>
            <a:r>
              <a:rPr lang="en-US" sz="2000" dirty="0" err="1" smtClean="0"/>
              <a:t>Drettakis</a:t>
            </a:r>
            <a:r>
              <a:rPr lang="en-US" sz="2000" dirty="0" smtClean="0"/>
              <a:t>, EG 2009</a:t>
            </a:r>
          </a:p>
        </p:txBody>
      </p:sp>
      <p:pic>
        <p:nvPicPr>
          <p:cNvPr id="7" name="mpuzzle1.wmv">
            <a:hlinkClick r:id="" action="ppaction://media"/>
          </p:cNvPr>
          <p:cNvPicPr>
            <a:picLocks noRot="1" noChangeAspect="1"/>
          </p:cNvPicPr>
          <p:nvPr>
            <a:videoFile r:link="rId1"/>
          </p:nvPr>
        </p:nvPicPr>
        <p:blipFill>
          <a:blip r:embed="rId3"/>
          <a:stretch>
            <a:fillRect/>
          </a:stretch>
        </p:blipFill>
        <p:spPr>
          <a:xfrm>
            <a:off x="1285900" y="1017966"/>
            <a:ext cx="6858000" cy="51435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44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a:buNone/>
            </a:pPr>
            <a:endParaRPr lang="en-US" dirty="0" smtClean="0"/>
          </a:p>
          <a:p>
            <a:r>
              <a:rPr lang="en-US" dirty="0" smtClean="0"/>
              <a:t>Faster and more compact?</a:t>
            </a:r>
            <a:endParaRPr lang="fr-FR" dirty="0" smtClean="0"/>
          </a:p>
          <a:p>
            <a:pPr lvl="1"/>
            <a:r>
              <a:rPr lang="en-US" dirty="0" smtClean="0"/>
              <a:t>Requires to store the exemplar</a:t>
            </a:r>
          </a:p>
          <a:p>
            <a:pPr lvl="1"/>
            <a:r>
              <a:rPr lang="en-US" dirty="0" smtClean="0"/>
              <a:t>Requires temporary buffers</a:t>
            </a:r>
          </a:p>
          <a:p>
            <a:pPr>
              <a:buNone/>
            </a:pPr>
            <a:endParaRPr lang="en-US" dirty="0" smtClean="0"/>
          </a:p>
          <a:p>
            <a:r>
              <a:rPr lang="en-US" dirty="0" smtClean="0"/>
              <a:t>Be creative!</a:t>
            </a:r>
          </a:p>
          <a:p>
            <a:pPr lvl="1"/>
            <a:r>
              <a:rPr lang="en-US" dirty="0" smtClean="0"/>
              <a:t>User Created Content opens new perspectives</a:t>
            </a:r>
          </a:p>
          <a:p>
            <a:pPr lvl="1"/>
            <a:r>
              <a:rPr lang="en-US" dirty="0" smtClean="0"/>
              <a:t>‘By example’ is powerful for non experts </a:t>
            </a:r>
          </a:p>
          <a:p>
            <a:pPr lvl="1">
              <a:buNone/>
            </a:pPr>
            <a:endParaRPr lang="en-US" dirty="0" smtClean="0"/>
          </a:p>
        </p:txBody>
      </p:sp>
      <p:sp>
        <p:nvSpPr>
          <p:cNvPr id="4" name="Titre 1"/>
          <p:cNvSpPr>
            <a:spLocks noGrp="1"/>
          </p:cNvSpPr>
          <p:nvPr>
            <p:ph type="title"/>
          </p:nvPr>
        </p:nvSpPr>
        <p:spPr>
          <a:xfrm>
            <a:off x="457200" y="274638"/>
            <a:ext cx="8229600" cy="1143000"/>
          </a:xfrm>
        </p:spPr>
        <p:style>
          <a:lnRef idx="0">
            <a:schemeClr val="accent1"/>
          </a:lnRef>
          <a:fillRef idx="3">
            <a:schemeClr val="accent1"/>
          </a:fillRef>
          <a:effectRef idx="3">
            <a:schemeClr val="accent1"/>
          </a:effectRef>
          <a:fontRef idx="minor">
            <a:schemeClr val="lt1"/>
          </a:fontRef>
        </p:style>
        <p:txBody>
          <a:bodyPr rtlCol="0">
            <a:normAutofit/>
          </a:bodyPr>
          <a:lstStyle/>
          <a:p>
            <a:pPr eaLnBrk="1" fontAlgn="auto" hangingPunct="1">
              <a:spcAft>
                <a:spcPts val="0"/>
              </a:spcAft>
              <a:defRPr/>
            </a:pPr>
            <a:r>
              <a:rPr lang="en-US" dirty="0" smtClean="0">
                <a:latin typeface="Arial" pitchFamily="34" charset="0"/>
              </a:rPr>
              <a:t>The Future?</a:t>
            </a:r>
            <a:endParaRPr lang="fr-FR" dirty="0">
              <a:latin typeface="Arial" pitchFamily="34"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rtlCol="0">
            <a:normAutofit/>
          </a:bodyPr>
          <a:lstStyle/>
          <a:p>
            <a:pPr eaLnBrk="1" fontAlgn="auto" hangingPunct="1">
              <a:spcAft>
                <a:spcPts val="0"/>
              </a:spcAft>
              <a:defRPr/>
            </a:pPr>
            <a:r>
              <a:rPr lang="en-US" dirty="0" smtClean="0">
                <a:latin typeface="Arial" pitchFamily="34" charset="0"/>
              </a:rPr>
              <a:t>The End</a:t>
            </a:r>
            <a:endParaRPr lang="fr-FR" dirty="0">
              <a:latin typeface="Arial" pitchFamily="34" charset="0"/>
            </a:endParaRPr>
          </a:p>
        </p:txBody>
      </p:sp>
      <p:sp>
        <p:nvSpPr>
          <p:cNvPr id="3" name="Espace réservé du contenu 2"/>
          <p:cNvSpPr>
            <a:spLocks noGrp="1"/>
          </p:cNvSpPr>
          <p:nvPr>
            <p:ph idx="1"/>
          </p:nvPr>
        </p:nvSpPr>
        <p:spPr>
          <a:xfrm>
            <a:off x="457200" y="1600200"/>
            <a:ext cx="8229600" cy="3757613"/>
          </a:xfrm>
        </p:spPr>
        <p:txBody>
          <a:bodyPr rtlCol="0">
            <a:normAutofit fontScale="92500" lnSpcReduction="10000"/>
          </a:bodyPr>
          <a:lstStyle/>
          <a:p>
            <a:pPr algn="ctr" eaLnBrk="1" fontAlgn="auto" hangingPunct="1">
              <a:spcAft>
                <a:spcPts val="0"/>
              </a:spcAft>
              <a:buFont typeface="Arial" pitchFamily="34" charset="0"/>
              <a:buNone/>
              <a:defRPr/>
            </a:pPr>
            <a:r>
              <a:rPr lang="en-US" i="1" dirty="0" smtClean="0"/>
              <a:t>But there is so much more to be said …</a:t>
            </a:r>
          </a:p>
          <a:p>
            <a:pPr algn="ctr" eaLnBrk="1" fontAlgn="auto" hangingPunct="1">
              <a:spcAft>
                <a:spcPts val="0"/>
              </a:spcAft>
              <a:buFont typeface="Arial" pitchFamily="34" charset="0"/>
              <a:buNone/>
              <a:defRPr/>
            </a:pPr>
            <a:endParaRPr lang="en-US" sz="3000" dirty="0" smtClean="0"/>
          </a:p>
          <a:p>
            <a:pPr algn="ctr" eaLnBrk="1" fontAlgn="auto" hangingPunct="1">
              <a:spcAft>
                <a:spcPts val="0"/>
              </a:spcAft>
              <a:buFont typeface="Arial" pitchFamily="34" charset="0"/>
              <a:buNone/>
              <a:defRPr/>
            </a:pPr>
            <a:endParaRPr lang="en-US" sz="3000" dirty="0" smtClean="0"/>
          </a:p>
          <a:p>
            <a:pPr algn="ctr" eaLnBrk="1" fontAlgn="auto" hangingPunct="1">
              <a:spcAft>
                <a:spcPts val="0"/>
              </a:spcAft>
              <a:buFont typeface="Arial" pitchFamily="34" charset="0"/>
              <a:buNone/>
              <a:defRPr/>
            </a:pPr>
            <a:r>
              <a:rPr lang="en-US" sz="5400" dirty="0" smtClean="0"/>
              <a:t>Thank you!!</a:t>
            </a:r>
          </a:p>
          <a:p>
            <a:pPr algn="ctr" eaLnBrk="1" fontAlgn="auto" hangingPunct="1">
              <a:spcAft>
                <a:spcPts val="0"/>
              </a:spcAft>
              <a:buFont typeface="Arial" pitchFamily="34" charset="0"/>
              <a:buNone/>
              <a:defRPr/>
            </a:pPr>
            <a:endParaRPr lang="en-US" dirty="0" smtClean="0"/>
          </a:p>
          <a:p>
            <a:pPr algn="ctr" eaLnBrk="1" fontAlgn="auto" hangingPunct="1">
              <a:spcAft>
                <a:spcPts val="0"/>
              </a:spcAft>
              <a:buFont typeface="Arial" pitchFamily="34" charset="0"/>
              <a:buNone/>
              <a:defRPr/>
            </a:pPr>
            <a:r>
              <a:rPr lang="en-US" sz="4400" dirty="0" smtClean="0"/>
              <a:t>Questions?</a:t>
            </a:r>
            <a:endParaRPr lang="fr-FR" sz="4400"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
        <p:nvSpPr>
          <p:cNvPr id="4" name="Rectangle 3"/>
          <p:cNvSpPr/>
          <p:nvPr/>
        </p:nvSpPr>
        <p:spPr>
          <a:xfrm>
            <a:off x="3286116" y="1928802"/>
            <a:ext cx="2786082" cy="2786082"/>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Espace réservé du contenu 2"/>
          <p:cNvSpPr>
            <a:spLocks noGrp="1"/>
          </p:cNvSpPr>
          <p:nvPr>
            <p:ph idx="1"/>
          </p:nvPr>
        </p:nvSpPr>
        <p:spPr>
          <a:xfrm>
            <a:off x="457200" y="1357313"/>
            <a:ext cx="8686800" cy="5043487"/>
          </a:xfrm>
        </p:spPr>
        <p:txBody>
          <a:bodyPr/>
          <a:lstStyle/>
          <a:p>
            <a:pPr eaLnBrk="1" hangingPunct="1"/>
            <a:r>
              <a:rPr lang="en-US" smtClean="0">
                <a:latin typeface="Arial" charset="0"/>
              </a:rPr>
              <a:t>Tilings:</a:t>
            </a:r>
          </a:p>
          <a:p>
            <a:pPr lvl="1" eaLnBrk="1" hangingPunct="1"/>
            <a:r>
              <a:rPr lang="en-US" smtClean="0">
                <a:latin typeface="Arial" charset="0"/>
              </a:rPr>
              <a:t>Combine a set of </a:t>
            </a:r>
            <a:r>
              <a:rPr lang="en-US" i="1" smtClean="0">
                <a:latin typeface="Arial" charset="0"/>
              </a:rPr>
              <a:t>tiles</a:t>
            </a:r>
            <a:r>
              <a:rPr lang="en-US" smtClean="0">
                <a:latin typeface="Arial" charset="0"/>
              </a:rPr>
              <a:t> to pave the plane</a:t>
            </a:r>
          </a:p>
          <a:p>
            <a:pPr lvl="1" eaLnBrk="1" hangingPunct="1">
              <a:buFont typeface="Arial" charset="0"/>
              <a:buNone/>
            </a:pPr>
            <a:endParaRPr lang="en-US" smtClean="0">
              <a:latin typeface="Arial" charset="0"/>
            </a:endParaRPr>
          </a:p>
          <a:p>
            <a:pPr lvl="1" eaLnBrk="1" hangingPunct="1">
              <a:buFont typeface="Arial" charset="0"/>
              <a:buNone/>
            </a:pPr>
            <a:endParaRPr lang="en-US" smtClean="0">
              <a:latin typeface="Arial" charset="0"/>
            </a:endParaRPr>
          </a:p>
          <a:p>
            <a:pPr lvl="1" eaLnBrk="1" hangingPunct="1">
              <a:buFont typeface="Arial" charset="0"/>
              <a:buNone/>
            </a:pPr>
            <a:endParaRPr lang="en-US" smtClean="0">
              <a:latin typeface="Arial" charset="0"/>
            </a:endParaRPr>
          </a:p>
        </p:txBody>
      </p:sp>
      <p:sp>
        <p:nvSpPr>
          <p:cNvPr id="2" name="Titre 1"/>
          <p:cNvSpPr>
            <a:spLocks noGrp="1"/>
          </p:cNvSpPr>
          <p:nvPr>
            <p:ph type="title"/>
          </p:nvPr>
        </p:nvSpPr>
        <p:spPr>
          <a:xfrm>
            <a:off x="496592" y="274638"/>
            <a:ext cx="8229600" cy="1143000"/>
          </a:xfrm>
          <a:ln>
            <a:noFill/>
          </a:ln>
        </p:spPr>
        <p:style>
          <a:lnRef idx="2">
            <a:schemeClr val="dk1"/>
          </a:lnRef>
          <a:fillRef idx="1">
            <a:schemeClr val="lt1"/>
          </a:fillRef>
          <a:effectRef idx="0">
            <a:schemeClr val="dk1"/>
          </a:effectRef>
          <a:fontRef idx="minor">
            <a:schemeClr val="dk1"/>
          </a:fontRef>
        </p:style>
        <p:txBody>
          <a:bodyPr rtlCol="0">
            <a:normAutofit/>
          </a:bodyPr>
          <a:lstStyle/>
          <a:p>
            <a:pPr eaLnBrk="1" fontAlgn="auto" hangingPunct="1">
              <a:spcAft>
                <a:spcPts val="0"/>
              </a:spcAft>
              <a:defRPr/>
            </a:pPr>
            <a:r>
              <a:rPr lang="en-US" dirty="0" smtClean="0">
                <a:latin typeface="Arial" pitchFamily="34" charset="0"/>
              </a:rPr>
              <a:t>Tile based texture Synthesis</a:t>
            </a:r>
            <a:endParaRPr lang="fr-FR" dirty="0">
              <a:latin typeface="Arial" pitchFamily="34" charset="0"/>
            </a:endParaRPr>
          </a:p>
        </p:txBody>
      </p:sp>
      <p:sp>
        <p:nvSpPr>
          <p:cNvPr id="13" name="Forme libre 12"/>
          <p:cNvSpPr/>
          <p:nvPr/>
        </p:nvSpPr>
        <p:spPr>
          <a:xfrm rot="11794044">
            <a:off x="2486025" y="2176463"/>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 name="Forme libre 18"/>
          <p:cNvSpPr/>
          <p:nvPr/>
        </p:nvSpPr>
        <p:spPr>
          <a:xfrm rot="16200000">
            <a:off x="3853656" y="1548607"/>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 name="Forme libre 19"/>
          <p:cNvSpPr/>
          <p:nvPr/>
        </p:nvSpPr>
        <p:spPr>
          <a:xfrm rot="20546608">
            <a:off x="4311650" y="188595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1" name="Forme libre 20"/>
          <p:cNvSpPr/>
          <p:nvPr/>
        </p:nvSpPr>
        <p:spPr>
          <a:xfrm rot="3294441">
            <a:off x="4133056" y="2418557"/>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2" name="Forme libre 21"/>
          <p:cNvSpPr/>
          <p:nvPr/>
        </p:nvSpPr>
        <p:spPr>
          <a:xfrm rot="7622440">
            <a:off x="3569494" y="2410619"/>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3" name="Forme libre 22"/>
          <p:cNvSpPr/>
          <p:nvPr/>
        </p:nvSpPr>
        <p:spPr>
          <a:xfrm rot="11866601">
            <a:off x="3405188" y="187325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5" name="Forme libre 24"/>
          <p:cNvSpPr/>
          <p:nvPr/>
        </p:nvSpPr>
        <p:spPr>
          <a:xfrm rot="9746910">
            <a:off x="5210175" y="219710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0" name="Forme libre 29"/>
          <p:cNvSpPr/>
          <p:nvPr/>
        </p:nvSpPr>
        <p:spPr>
          <a:xfrm rot="9704414">
            <a:off x="4865688" y="1108075"/>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1" name="Forme libre 30"/>
          <p:cNvSpPr/>
          <p:nvPr/>
        </p:nvSpPr>
        <p:spPr>
          <a:xfrm rot="3279226">
            <a:off x="4130675" y="3402013"/>
            <a:ext cx="969963"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2" name="Forme libre 31"/>
          <p:cNvSpPr/>
          <p:nvPr/>
        </p:nvSpPr>
        <p:spPr>
          <a:xfrm rot="7621828">
            <a:off x="3561556" y="3391694"/>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3" name="Forme libre 32"/>
          <p:cNvSpPr/>
          <p:nvPr/>
        </p:nvSpPr>
        <p:spPr>
          <a:xfrm rot="7483347">
            <a:off x="2669381" y="2718594"/>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9" name="Forme libre 28"/>
          <p:cNvSpPr/>
          <p:nvPr/>
        </p:nvSpPr>
        <p:spPr>
          <a:xfrm rot="18453725">
            <a:off x="3240087" y="2967038"/>
            <a:ext cx="785813"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4" name="Forme libre 33"/>
          <p:cNvSpPr/>
          <p:nvPr/>
        </p:nvSpPr>
        <p:spPr>
          <a:xfrm rot="1119453">
            <a:off x="6710363" y="139065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8" name="Forme libre 37"/>
          <p:cNvSpPr/>
          <p:nvPr/>
        </p:nvSpPr>
        <p:spPr>
          <a:xfrm rot="16200000">
            <a:off x="3269456" y="767557"/>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7" name="Forme libre 26"/>
          <p:cNvSpPr/>
          <p:nvPr/>
        </p:nvSpPr>
        <p:spPr>
          <a:xfrm rot="11804111">
            <a:off x="2813050" y="1095375"/>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 name="Forme libre 13"/>
          <p:cNvSpPr/>
          <p:nvPr/>
        </p:nvSpPr>
        <p:spPr>
          <a:xfrm rot="989099">
            <a:off x="2835275" y="1671638"/>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9" name="Forme libre 38"/>
          <p:cNvSpPr/>
          <p:nvPr/>
        </p:nvSpPr>
        <p:spPr>
          <a:xfrm rot="9746910">
            <a:off x="5783263" y="1389063"/>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4" name="Forme libre 23"/>
          <p:cNvSpPr/>
          <p:nvPr/>
        </p:nvSpPr>
        <p:spPr>
          <a:xfrm rot="20540906">
            <a:off x="5222875" y="1614488"/>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2" name="Forme libre 41"/>
          <p:cNvSpPr/>
          <p:nvPr/>
        </p:nvSpPr>
        <p:spPr>
          <a:xfrm rot="5400000">
            <a:off x="5664994" y="2531269"/>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8" name="Forme libre 27"/>
          <p:cNvSpPr/>
          <p:nvPr/>
        </p:nvSpPr>
        <p:spPr>
          <a:xfrm rot="18413423">
            <a:off x="5065713" y="3013075"/>
            <a:ext cx="785812"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5" name="Forme libre 44"/>
          <p:cNvSpPr/>
          <p:nvPr/>
        </p:nvSpPr>
        <p:spPr>
          <a:xfrm rot="14044205">
            <a:off x="5036344" y="565944"/>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6" name="Forme libre 45"/>
          <p:cNvSpPr/>
          <p:nvPr/>
        </p:nvSpPr>
        <p:spPr>
          <a:xfrm rot="5400000">
            <a:off x="6241256" y="1723232"/>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7" name="Forme libre 46"/>
          <p:cNvSpPr/>
          <p:nvPr/>
        </p:nvSpPr>
        <p:spPr>
          <a:xfrm rot="18426468">
            <a:off x="6540500" y="849313"/>
            <a:ext cx="969963"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9" name="Forme libre 48"/>
          <p:cNvSpPr/>
          <p:nvPr/>
        </p:nvSpPr>
        <p:spPr>
          <a:xfrm rot="14076014">
            <a:off x="5971381" y="848519"/>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51" name="Forme libre 50"/>
          <p:cNvSpPr/>
          <p:nvPr/>
        </p:nvSpPr>
        <p:spPr>
          <a:xfrm rot="16200000">
            <a:off x="3944937" y="4170363"/>
            <a:ext cx="785813"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62" name="Forme libre 61"/>
          <p:cNvSpPr/>
          <p:nvPr/>
        </p:nvSpPr>
        <p:spPr>
          <a:xfrm rot="994044">
            <a:off x="7650163" y="1069975"/>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63" name="Forme libre 62"/>
          <p:cNvSpPr/>
          <p:nvPr/>
        </p:nvSpPr>
        <p:spPr>
          <a:xfrm rot="18283347">
            <a:off x="7466806" y="546894"/>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67" name="Forme libre 66"/>
          <p:cNvSpPr/>
          <p:nvPr/>
        </p:nvSpPr>
        <p:spPr>
          <a:xfrm rot="1032027">
            <a:off x="7294563" y="218440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68" name="Forme libre 67"/>
          <p:cNvSpPr/>
          <p:nvPr/>
        </p:nvSpPr>
        <p:spPr>
          <a:xfrm rot="5400000">
            <a:off x="6841331" y="2528094"/>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65" name="Forme libre 64"/>
          <p:cNvSpPr/>
          <p:nvPr/>
        </p:nvSpPr>
        <p:spPr>
          <a:xfrm rot="11789099">
            <a:off x="7466013" y="1593850"/>
            <a:ext cx="785812"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69" name="Forme libre 68"/>
          <p:cNvSpPr/>
          <p:nvPr/>
        </p:nvSpPr>
        <p:spPr>
          <a:xfrm rot="11880607">
            <a:off x="4851400" y="393700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7" name="Forme libre 36"/>
          <p:cNvSpPr/>
          <p:nvPr/>
        </p:nvSpPr>
        <p:spPr>
          <a:xfrm rot="1064160">
            <a:off x="5224463" y="3449638"/>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6" name="Forme libre 25"/>
          <p:cNvSpPr/>
          <p:nvPr/>
        </p:nvSpPr>
        <p:spPr>
          <a:xfrm rot="14102949">
            <a:off x="4601369" y="2999582"/>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1" name="Forme libre 70"/>
          <p:cNvSpPr/>
          <p:nvPr/>
        </p:nvSpPr>
        <p:spPr>
          <a:xfrm rot="11882712">
            <a:off x="5792788" y="3648075"/>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2" name="Forme libre 71"/>
          <p:cNvSpPr/>
          <p:nvPr/>
        </p:nvSpPr>
        <p:spPr>
          <a:xfrm rot="16200000">
            <a:off x="6248401" y="3302000"/>
            <a:ext cx="969962"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3" name="Forme libre 72"/>
          <p:cNvSpPr/>
          <p:nvPr/>
        </p:nvSpPr>
        <p:spPr>
          <a:xfrm rot="20496159">
            <a:off x="6723063" y="3640138"/>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6" name="Forme libre 75"/>
          <p:cNvSpPr/>
          <p:nvPr/>
        </p:nvSpPr>
        <p:spPr>
          <a:xfrm rot="3233601">
            <a:off x="6552406" y="4161632"/>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7" name="Forme libre 76"/>
          <p:cNvSpPr/>
          <p:nvPr/>
        </p:nvSpPr>
        <p:spPr>
          <a:xfrm rot="7575439">
            <a:off x="5975351" y="4178300"/>
            <a:ext cx="969962"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9" name="Forme libre 78"/>
          <p:cNvSpPr/>
          <p:nvPr/>
        </p:nvSpPr>
        <p:spPr>
          <a:xfrm rot="16200000">
            <a:off x="4753769" y="5353844"/>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2" name="Forme libre 81"/>
          <p:cNvSpPr/>
          <p:nvPr/>
        </p:nvSpPr>
        <p:spPr>
          <a:xfrm rot="7602374">
            <a:off x="5039519" y="4475957"/>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6" name="Forme libre 35"/>
          <p:cNvSpPr/>
          <p:nvPr/>
        </p:nvSpPr>
        <p:spPr>
          <a:xfrm rot="20431117">
            <a:off x="4313238" y="4457700"/>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3" name="Forme libre 82"/>
          <p:cNvSpPr/>
          <p:nvPr/>
        </p:nvSpPr>
        <p:spPr>
          <a:xfrm rot="11840639">
            <a:off x="4306888" y="5686425"/>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6" name="Forme libre 85"/>
          <p:cNvSpPr/>
          <p:nvPr/>
        </p:nvSpPr>
        <p:spPr>
          <a:xfrm rot="20499881">
            <a:off x="2822575" y="3910013"/>
            <a:ext cx="969963"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7" name="Forme libre 86"/>
          <p:cNvSpPr/>
          <p:nvPr/>
        </p:nvSpPr>
        <p:spPr>
          <a:xfrm rot="3210212">
            <a:off x="2670176" y="4464050"/>
            <a:ext cx="969962"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1" name="Forme libre 80"/>
          <p:cNvSpPr/>
          <p:nvPr/>
        </p:nvSpPr>
        <p:spPr>
          <a:xfrm rot="3138051">
            <a:off x="4188619" y="4895057"/>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8" name="Forme libre 87"/>
          <p:cNvSpPr/>
          <p:nvPr/>
        </p:nvSpPr>
        <p:spPr>
          <a:xfrm rot="20506282">
            <a:off x="3406775" y="568960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9" name="Forme libre 88"/>
          <p:cNvSpPr/>
          <p:nvPr/>
        </p:nvSpPr>
        <p:spPr>
          <a:xfrm rot="16200000">
            <a:off x="2938463" y="5343525"/>
            <a:ext cx="969962"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4" name="Forme libre 83"/>
          <p:cNvSpPr/>
          <p:nvPr/>
        </p:nvSpPr>
        <p:spPr>
          <a:xfrm rot="7495408">
            <a:off x="3733006" y="4899819"/>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1" name="Forme libre 90"/>
          <p:cNvSpPr/>
          <p:nvPr/>
        </p:nvSpPr>
        <p:spPr>
          <a:xfrm rot="16200000">
            <a:off x="2375694" y="3586957"/>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2" name="Forme libre 91"/>
          <p:cNvSpPr/>
          <p:nvPr/>
        </p:nvSpPr>
        <p:spPr>
          <a:xfrm rot="11850385">
            <a:off x="1916113" y="3919538"/>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3" name="Forme libre 92"/>
          <p:cNvSpPr/>
          <p:nvPr/>
        </p:nvSpPr>
        <p:spPr>
          <a:xfrm rot="7512656">
            <a:off x="2094706" y="4466432"/>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5" name="Forme libre 94"/>
          <p:cNvSpPr/>
          <p:nvPr/>
        </p:nvSpPr>
        <p:spPr>
          <a:xfrm rot="3151129">
            <a:off x="1718469" y="1651794"/>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8" name="Forme libre 97"/>
          <p:cNvSpPr/>
          <p:nvPr/>
        </p:nvSpPr>
        <p:spPr>
          <a:xfrm rot="7488348">
            <a:off x="1139031" y="1653382"/>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00" name="Forme libre 99"/>
          <p:cNvSpPr/>
          <p:nvPr/>
        </p:nvSpPr>
        <p:spPr>
          <a:xfrm rot="20499881">
            <a:off x="390525" y="2208213"/>
            <a:ext cx="969963"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01" name="Forme libre 100"/>
          <p:cNvSpPr/>
          <p:nvPr/>
        </p:nvSpPr>
        <p:spPr>
          <a:xfrm rot="3177419">
            <a:off x="219869" y="2743994"/>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03" name="Forme libre 102"/>
          <p:cNvSpPr/>
          <p:nvPr/>
        </p:nvSpPr>
        <p:spPr>
          <a:xfrm rot="20506282">
            <a:off x="984250" y="394335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04" name="Forme libre 103"/>
          <p:cNvSpPr/>
          <p:nvPr/>
        </p:nvSpPr>
        <p:spPr>
          <a:xfrm rot="16200000">
            <a:off x="516731" y="3623469"/>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0" name="Forme libre 109"/>
          <p:cNvSpPr/>
          <p:nvPr/>
        </p:nvSpPr>
        <p:spPr>
          <a:xfrm rot="3274573">
            <a:off x="2675731" y="291307"/>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1" name="Forme libre 110"/>
          <p:cNvSpPr/>
          <p:nvPr/>
        </p:nvSpPr>
        <p:spPr>
          <a:xfrm rot="7681395">
            <a:off x="3580606" y="-108744"/>
            <a:ext cx="968376"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3" name="Forme libre 112"/>
          <p:cNvSpPr/>
          <p:nvPr/>
        </p:nvSpPr>
        <p:spPr>
          <a:xfrm rot="7669966">
            <a:off x="4507706" y="-408781"/>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4" name="Forme libre 113"/>
          <p:cNvSpPr/>
          <p:nvPr/>
        </p:nvSpPr>
        <p:spPr>
          <a:xfrm rot="3310863">
            <a:off x="5063331" y="-408781"/>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2" name="Forme libre 111"/>
          <p:cNvSpPr/>
          <p:nvPr/>
        </p:nvSpPr>
        <p:spPr>
          <a:xfrm rot="18442465">
            <a:off x="4182269" y="137319"/>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5" name="Forme libre 34"/>
          <p:cNvSpPr/>
          <p:nvPr/>
        </p:nvSpPr>
        <p:spPr>
          <a:xfrm rot="5400000">
            <a:off x="3947319" y="846932"/>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50" name="Forme libre 49"/>
          <p:cNvSpPr/>
          <p:nvPr/>
        </p:nvSpPr>
        <p:spPr>
          <a:xfrm rot="1081454">
            <a:off x="4321175" y="577850"/>
            <a:ext cx="785813"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5" name="Forme libre 114"/>
          <p:cNvSpPr/>
          <p:nvPr/>
        </p:nvSpPr>
        <p:spPr>
          <a:xfrm rot="20417594">
            <a:off x="1885950" y="1112838"/>
            <a:ext cx="969963"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6" name="Forme libre 115"/>
          <p:cNvSpPr/>
          <p:nvPr/>
        </p:nvSpPr>
        <p:spPr>
          <a:xfrm rot="16200000">
            <a:off x="1423194" y="785019"/>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7" name="Forme libre 116"/>
          <p:cNvSpPr/>
          <p:nvPr/>
        </p:nvSpPr>
        <p:spPr>
          <a:xfrm rot="11867079">
            <a:off x="965200" y="111760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9" name="Forme libre 118"/>
          <p:cNvSpPr/>
          <p:nvPr/>
        </p:nvSpPr>
        <p:spPr>
          <a:xfrm rot="18499787">
            <a:off x="3229769" y="-608806"/>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8" name="Forme libre 117"/>
          <p:cNvSpPr/>
          <p:nvPr/>
        </p:nvSpPr>
        <p:spPr>
          <a:xfrm rot="20620221">
            <a:off x="2813050" y="-157163"/>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0" name="Forme libre 119"/>
          <p:cNvSpPr/>
          <p:nvPr/>
        </p:nvSpPr>
        <p:spPr>
          <a:xfrm rot="7538333">
            <a:off x="2209006" y="296069"/>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1" name="Forme libre 120"/>
          <p:cNvSpPr/>
          <p:nvPr/>
        </p:nvSpPr>
        <p:spPr>
          <a:xfrm rot="16200000">
            <a:off x="2453481" y="-389752"/>
            <a:ext cx="784226"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5" name="Forme libre 124"/>
          <p:cNvSpPr/>
          <p:nvPr/>
        </p:nvSpPr>
        <p:spPr>
          <a:xfrm rot="20499881">
            <a:off x="1333500" y="-65405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6" name="Forme libre 125"/>
          <p:cNvSpPr/>
          <p:nvPr/>
        </p:nvSpPr>
        <p:spPr>
          <a:xfrm rot="3210212">
            <a:off x="1161256" y="-99219"/>
            <a:ext cx="968376"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2" name="Forme libre 121"/>
          <p:cNvSpPr/>
          <p:nvPr/>
        </p:nvSpPr>
        <p:spPr>
          <a:xfrm rot="11908188">
            <a:off x="2087563" y="-139700"/>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7" name="Forme libre 126"/>
          <p:cNvSpPr/>
          <p:nvPr/>
        </p:nvSpPr>
        <p:spPr>
          <a:xfrm rot="14153083">
            <a:off x="5969794" y="-108744"/>
            <a:ext cx="968376"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4" name="Forme libre 43"/>
          <p:cNvSpPr/>
          <p:nvPr/>
        </p:nvSpPr>
        <p:spPr>
          <a:xfrm rot="3290551">
            <a:off x="5660231" y="300832"/>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8" name="Forme libre 127"/>
          <p:cNvSpPr/>
          <p:nvPr/>
        </p:nvSpPr>
        <p:spPr>
          <a:xfrm rot="18451233">
            <a:off x="6547644" y="-103981"/>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64" name="Forme libre 63"/>
          <p:cNvSpPr/>
          <p:nvPr/>
        </p:nvSpPr>
        <p:spPr>
          <a:xfrm rot="7637006">
            <a:off x="7050087" y="303213"/>
            <a:ext cx="785813"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8" name="Forme libre 47"/>
          <p:cNvSpPr/>
          <p:nvPr/>
        </p:nvSpPr>
        <p:spPr>
          <a:xfrm rot="16200000">
            <a:off x="6333331" y="2426494"/>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nvGrpSpPr>
          <p:cNvPr id="3" name="Groupe 134"/>
          <p:cNvGrpSpPr>
            <a:grpSpLocks/>
          </p:cNvGrpSpPr>
          <p:nvPr/>
        </p:nvGrpSpPr>
        <p:grpSpPr bwMode="auto">
          <a:xfrm rot="-8735210">
            <a:off x="7810500" y="3319463"/>
            <a:ext cx="1450975" cy="1844675"/>
            <a:chOff x="8005765" y="4410478"/>
            <a:chExt cx="1449487" cy="1844621"/>
          </a:xfrm>
        </p:grpSpPr>
        <p:sp>
          <p:nvSpPr>
            <p:cNvPr id="133" name="Forme libre 132"/>
            <p:cNvSpPr/>
            <p:nvPr/>
          </p:nvSpPr>
          <p:spPr>
            <a:xfrm rot="16200000">
              <a:off x="8092626" y="5201755"/>
              <a:ext cx="968347" cy="1138656"/>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4" name="Forme libre 133"/>
            <p:cNvSpPr/>
            <p:nvPr/>
          </p:nvSpPr>
          <p:spPr>
            <a:xfrm rot="7681395">
              <a:off x="8402248" y="4325579"/>
              <a:ext cx="968347" cy="1138656"/>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74" name="Forme libre 73"/>
          <p:cNvSpPr/>
          <p:nvPr/>
        </p:nvSpPr>
        <p:spPr>
          <a:xfrm rot="9733388">
            <a:off x="7497763" y="3438525"/>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5" name="Forme libre 74"/>
          <p:cNvSpPr/>
          <p:nvPr/>
        </p:nvSpPr>
        <p:spPr>
          <a:xfrm rot="13994441">
            <a:off x="7641431" y="2993232"/>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9" name="Forme libre 128"/>
          <p:cNvSpPr/>
          <p:nvPr/>
        </p:nvSpPr>
        <p:spPr>
          <a:xfrm rot="5292226">
            <a:off x="8681244" y="2507457"/>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0" name="Forme libre 129"/>
          <p:cNvSpPr/>
          <p:nvPr/>
        </p:nvSpPr>
        <p:spPr>
          <a:xfrm rot="9629445">
            <a:off x="8229600" y="2162175"/>
            <a:ext cx="969963"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1" name="Forme libre 130"/>
          <p:cNvSpPr/>
          <p:nvPr/>
        </p:nvSpPr>
        <p:spPr>
          <a:xfrm rot="18341097">
            <a:off x="8101012" y="2995613"/>
            <a:ext cx="785813"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7" name="Forme libre 136"/>
          <p:cNvSpPr/>
          <p:nvPr/>
        </p:nvSpPr>
        <p:spPr>
          <a:xfrm rot="3145629">
            <a:off x="814388" y="4486275"/>
            <a:ext cx="969962"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8" name="Forme libre 137"/>
          <p:cNvSpPr/>
          <p:nvPr/>
        </p:nvSpPr>
        <p:spPr>
          <a:xfrm rot="11939265">
            <a:off x="2490788" y="5684838"/>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3" name="Forme libre 142"/>
          <p:cNvSpPr/>
          <p:nvPr/>
        </p:nvSpPr>
        <p:spPr>
          <a:xfrm rot="3279226">
            <a:off x="820738" y="5470525"/>
            <a:ext cx="969962"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4" name="Forme libre 143"/>
          <p:cNvSpPr/>
          <p:nvPr/>
        </p:nvSpPr>
        <p:spPr>
          <a:xfrm rot="11730045">
            <a:off x="1560513" y="601345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6" name="Forme libre 135"/>
          <p:cNvSpPr/>
          <p:nvPr/>
        </p:nvSpPr>
        <p:spPr>
          <a:xfrm rot="18301492">
            <a:off x="1775619" y="5041107"/>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9" name="Forme libre 138"/>
          <p:cNvSpPr/>
          <p:nvPr/>
        </p:nvSpPr>
        <p:spPr>
          <a:xfrm rot="978527">
            <a:off x="1909763" y="5484813"/>
            <a:ext cx="785812"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0" name="Forme libre 139"/>
          <p:cNvSpPr/>
          <p:nvPr/>
        </p:nvSpPr>
        <p:spPr>
          <a:xfrm rot="14057683">
            <a:off x="1312069" y="5049044"/>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5" name="Forme libre 144"/>
          <p:cNvSpPr/>
          <p:nvPr/>
        </p:nvSpPr>
        <p:spPr>
          <a:xfrm rot="7529386">
            <a:off x="586581" y="-103981"/>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6" name="Forme libre 145"/>
          <p:cNvSpPr/>
          <p:nvPr/>
        </p:nvSpPr>
        <p:spPr>
          <a:xfrm rot="7662983">
            <a:off x="-353219" y="188119"/>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7" name="Forme libre 146"/>
          <p:cNvSpPr/>
          <p:nvPr/>
        </p:nvSpPr>
        <p:spPr>
          <a:xfrm rot="16113802">
            <a:off x="-658019" y="1053307"/>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0" name="Forme libre 149"/>
          <p:cNvSpPr/>
          <p:nvPr/>
        </p:nvSpPr>
        <p:spPr>
          <a:xfrm rot="18441440">
            <a:off x="257969" y="446882"/>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2" name="Forme libre 151"/>
          <p:cNvSpPr/>
          <p:nvPr/>
        </p:nvSpPr>
        <p:spPr>
          <a:xfrm rot="16200000">
            <a:off x="-69057" y="1867694"/>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3" name="Forme libre 152"/>
          <p:cNvSpPr/>
          <p:nvPr/>
        </p:nvSpPr>
        <p:spPr>
          <a:xfrm rot="11850385">
            <a:off x="-522288" y="2208213"/>
            <a:ext cx="968376"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4" name="Forme libre 153"/>
          <p:cNvSpPr/>
          <p:nvPr/>
        </p:nvSpPr>
        <p:spPr>
          <a:xfrm rot="7512656">
            <a:off x="-343694" y="2755107"/>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5" name="Forme libre 154"/>
          <p:cNvSpPr/>
          <p:nvPr/>
        </p:nvSpPr>
        <p:spPr>
          <a:xfrm rot="11850385">
            <a:off x="63500" y="3933825"/>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6" name="Forme libre 155"/>
          <p:cNvSpPr/>
          <p:nvPr/>
        </p:nvSpPr>
        <p:spPr>
          <a:xfrm rot="7512656">
            <a:off x="242094" y="4480719"/>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7" name="Forme libre 156"/>
          <p:cNvSpPr/>
          <p:nvPr/>
        </p:nvSpPr>
        <p:spPr>
          <a:xfrm rot="16200000">
            <a:off x="878681" y="-996156"/>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8" name="Forme libre 157"/>
          <p:cNvSpPr/>
          <p:nvPr/>
        </p:nvSpPr>
        <p:spPr>
          <a:xfrm rot="11850385">
            <a:off x="427038" y="-636588"/>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0" name="Forme libre 159"/>
          <p:cNvSpPr/>
          <p:nvPr/>
        </p:nvSpPr>
        <p:spPr>
          <a:xfrm rot="934383">
            <a:off x="-161925" y="-842963"/>
            <a:ext cx="785813"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1" name="Forme libre 160"/>
          <p:cNvSpPr/>
          <p:nvPr/>
        </p:nvSpPr>
        <p:spPr>
          <a:xfrm rot="11976704">
            <a:off x="-514350" y="-354013"/>
            <a:ext cx="969963"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5" name="Forme libre 84"/>
          <p:cNvSpPr/>
          <p:nvPr/>
        </p:nvSpPr>
        <p:spPr>
          <a:xfrm rot="11908188">
            <a:off x="3587750" y="4475163"/>
            <a:ext cx="785813"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2" name="Forme libre 161"/>
          <p:cNvSpPr/>
          <p:nvPr/>
        </p:nvSpPr>
        <p:spPr>
          <a:xfrm rot="13968324">
            <a:off x="8403431" y="1615282"/>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3" name="Forme libre 162"/>
          <p:cNvSpPr/>
          <p:nvPr/>
        </p:nvSpPr>
        <p:spPr>
          <a:xfrm rot="18413423">
            <a:off x="-683419" y="3301207"/>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4" name="Forme libre 163"/>
          <p:cNvSpPr/>
          <p:nvPr/>
        </p:nvSpPr>
        <p:spPr>
          <a:xfrm rot="1064160">
            <a:off x="-527050" y="3756025"/>
            <a:ext cx="785813"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5" name="Forme libre 164"/>
          <p:cNvSpPr/>
          <p:nvPr/>
        </p:nvSpPr>
        <p:spPr>
          <a:xfrm rot="7621828">
            <a:off x="247650" y="5465763"/>
            <a:ext cx="969963"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6" name="Forme libre 165"/>
          <p:cNvSpPr/>
          <p:nvPr/>
        </p:nvSpPr>
        <p:spPr>
          <a:xfrm rot="16200000">
            <a:off x="622300" y="6272213"/>
            <a:ext cx="785813"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7" name="Forme libre 166"/>
          <p:cNvSpPr/>
          <p:nvPr/>
        </p:nvSpPr>
        <p:spPr>
          <a:xfrm rot="20431117">
            <a:off x="1000125" y="6550025"/>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1" name="Forme libre 170"/>
          <p:cNvSpPr/>
          <p:nvPr/>
        </p:nvSpPr>
        <p:spPr>
          <a:xfrm rot="7529393">
            <a:off x="-703263" y="4824413"/>
            <a:ext cx="969963"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2" name="Forme libre 171"/>
          <p:cNvSpPr/>
          <p:nvPr/>
        </p:nvSpPr>
        <p:spPr>
          <a:xfrm rot="11862872">
            <a:off x="-885825" y="4281488"/>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3" name="Forme libre 172"/>
          <p:cNvSpPr/>
          <p:nvPr/>
        </p:nvSpPr>
        <p:spPr>
          <a:xfrm rot="20499881">
            <a:off x="-501650" y="6002338"/>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4" name="Forme libre 173"/>
          <p:cNvSpPr/>
          <p:nvPr/>
        </p:nvSpPr>
        <p:spPr>
          <a:xfrm rot="3210212">
            <a:off x="-667544" y="6557169"/>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5" name="Forme libre 174"/>
          <p:cNvSpPr/>
          <p:nvPr/>
        </p:nvSpPr>
        <p:spPr>
          <a:xfrm rot="11908188">
            <a:off x="263525" y="6559550"/>
            <a:ext cx="785813"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8" name="Forme libre 167"/>
          <p:cNvSpPr/>
          <p:nvPr/>
        </p:nvSpPr>
        <p:spPr>
          <a:xfrm rot="18330656">
            <a:off x="-74613" y="5049838"/>
            <a:ext cx="785813"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6" name="Forme libre 175"/>
          <p:cNvSpPr/>
          <p:nvPr/>
        </p:nvSpPr>
        <p:spPr>
          <a:xfrm rot="3210212">
            <a:off x="3247231" y="6223794"/>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7" name="Forme libre 176"/>
          <p:cNvSpPr/>
          <p:nvPr/>
        </p:nvSpPr>
        <p:spPr>
          <a:xfrm rot="7611885">
            <a:off x="2679701" y="6226175"/>
            <a:ext cx="969962"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8" name="Forme libre 177"/>
          <p:cNvSpPr/>
          <p:nvPr/>
        </p:nvSpPr>
        <p:spPr>
          <a:xfrm rot="7419034">
            <a:off x="1761331" y="6552407"/>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9" name="Forme libre 178"/>
          <p:cNvSpPr/>
          <p:nvPr/>
        </p:nvSpPr>
        <p:spPr>
          <a:xfrm rot="18248881">
            <a:off x="2370931" y="6804819"/>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0" name="Forme libre 179"/>
          <p:cNvSpPr/>
          <p:nvPr/>
        </p:nvSpPr>
        <p:spPr>
          <a:xfrm rot="20499881">
            <a:off x="5226050" y="566420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1" name="Forme libre 180"/>
          <p:cNvSpPr/>
          <p:nvPr/>
        </p:nvSpPr>
        <p:spPr>
          <a:xfrm rot="3210212">
            <a:off x="5073650" y="6218238"/>
            <a:ext cx="969963"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2" name="Forme libre 181"/>
          <p:cNvSpPr/>
          <p:nvPr/>
        </p:nvSpPr>
        <p:spPr>
          <a:xfrm rot="7512656">
            <a:off x="4498181" y="6220619"/>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6" name="Forme libre 185"/>
          <p:cNvSpPr/>
          <p:nvPr/>
        </p:nvSpPr>
        <p:spPr>
          <a:xfrm rot="18413423">
            <a:off x="4185444" y="6803232"/>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7" name="Forme libre 186"/>
          <p:cNvSpPr/>
          <p:nvPr/>
        </p:nvSpPr>
        <p:spPr>
          <a:xfrm rot="14102949">
            <a:off x="3718719" y="6788944"/>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0" name="Forme libre 189"/>
          <p:cNvSpPr/>
          <p:nvPr/>
        </p:nvSpPr>
        <p:spPr>
          <a:xfrm rot="7475862">
            <a:off x="5967412" y="5113338"/>
            <a:ext cx="969963"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0" name="Forme libre 79"/>
          <p:cNvSpPr/>
          <p:nvPr/>
        </p:nvSpPr>
        <p:spPr>
          <a:xfrm rot="18417646">
            <a:off x="5652294" y="4736307"/>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1" name="Forme libre 190"/>
          <p:cNvSpPr/>
          <p:nvPr/>
        </p:nvSpPr>
        <p:spPr>
          <a:xfrm rot="3279226">
            <a:off x="6538119" y="5109369"/>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2" name="Forme libre 191"/>
          <p:cNvSpPr/>
          <p:nvPr/>
        </p:nvSpPr>
        <p:spPr>
          <a:xfrm rot="11880607">
            <a:off x="7277100" y="5662613"/>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3" name="Forme libre 192"/>
          <p:cNvSpPr/>
          <p:nvPr/>
        </p:nvSpPr>
        <p:spPr>
          <a:xfrm rot="16200000">
            <a:off x="6353969" y="5888832"/>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5" name="Forme libre 194"/>
          <p:cNvSpPr/>
          <p:nvPr/>
        </p:nvSpPr>
        <p:spPr>
          <a:xfrm rot="11908188">
            <a:off x="5986463" y="6194425"/>
            <a:ext cx="785812"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6" name="Forme libre 195"/>
          <p:cNvSpPr/>
          <p:nvPr/>
        </p:nvSpPr>
        <p:spPr>
          <a:xfrm rot="7602374">
            <a:off x="7471569" y="6204744"/>
            <a:ext cx="968375"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4" name="Forme libre 193"/>
          <p:cNvSpPr/>
          <p:nvPr/>
        </p:nvSpPr>
        <p:spPr>
          <a:xfrm rot="20431117">
            <a:off x="6729413" y="6176963"/>
            <a:ext cx="785812" cy="1136650"/>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7" name="Forme libre 196"/>
          <p:cNvSpPr/>
          <p:nvPr/>
        </p:nvSpPr>
        <p:spPr>
          <a:xfrm rot="3210212">
            <a:off x="7494588" y="4470400"/>
            <a:ext cx="969962"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8" name="Forme libre 197"/>
          <p:cNvSpPr/>
          <p:nvPr/>
        </p:nvSpPr>
        <p:spPr>
          <a:xfrm rot="16200000">
            <a:off x="7754938" y="5349875"/>
            <a:ext cx="969962"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8" name="Forme libre 187"/>
          <p:cNvSpPr/>
          <p:nvPr/>
        </p:nvSpPr>
        <p:spPr>
          <a:xfrm rot="14068539">
            <a:off x="7050881" y="4733132"/>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9" name="Forme libre 198"/>
          <p:cNvSpPr/>
          <p:nvPr/>
        </p:nvSpPr>
        <p:spPr>
          <a:xfrm rot="16200000">
            <a:off x="8798719" y="4172744"/>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0" name="Forme libre 199"/>
          <p:cNvSpPr/>
          <p:nvPr/>
        </p:nvSpPr>
        <p:spPr>
          <a:xfrm rot="11908188">
            <a:off x="8423275" y="4449763"/>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2" name="Forme libre 201"/>
          <p:cNvSpPr/>
          <p:nvPr/>
        </p:nvSpPr>
        <p:spPr>
          <a:xfrm rot="20496159">
            <a:off x="8218488" y="5683250"/>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3" name="Forme libre 202"/>
          <p:cNvSpPr/>
          <p:nvPr/>
        </p:nvSpPr>
        <p:spPr>
          <a:xfrm rot="3233601">
            <a:off x="8047831" y="6222207"/>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1" name="Forme libre 200"/>
          <p:cNvSpPr/>
          <p:nvPr/>
        </p:nvSpPr>
        <p:spPr>
          <a:xfrm rot="7544865">
            <a:off x="8557419" y="4880769"/>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4" name="Forme libre 203"/>
          <p:cNvSpPr/>
          <p:nvPr/>
        </p:nvSpPr>
        <p:spPr>
          <a:xfrm rot="3294441">
            <a:off x="8036719" y="-378619"/>
            <a:ext cx="968376" cy="1138237"/>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5" name="Forme libre 204"/>
          <p:cNvSpPr/>
          <p:nvPr/>
        </p:nvSpPr>
        <p:spPr>
          <a:xfrm rot="7622440">
            <a:off x="7463631" y="-405606"/>
            <a:ext cx="968375" cy="1138238"/>
          </a:xfrm>
          <a:custGeom>
            <a:avLst/>
            <a:gdLst>
              <a:gd name="connsiteX0" fmla="*/ 1543050 w 1905000"/>
              <a:gd name="connsiteY0" fmla="*/ 0 h 2238375"/>
              <a:gd name="connsiteX1" fmla="*/ 0 w 1905000"/>
              <a:gd name="connsiteY1" fmla="*/ 1123950 h 2238375"/>
              <a:gd name="connsiteX2" fmla="*/ 1543050 w 1905000"/>
              <a:gd name="connsiteY2" fmla="*/ 2238375 h 2238375"/>
              <a:gd name="connsiteX3" fmla="*/ 1905000 w 1905000"/>
              <a:gd name="connsiteY3" fmla="*/ 1123950 h 2238375"/>
              <a:gd name="connsiteX4" fmla="*/ 1543050 w 190500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2238375">
                <a:moveTo>
                  <a:pt x="1543050" y="0"/>
                </a:moveTo>
                <a:lnTo>
                  <a:pt x="0" y="1123950"/>
                </a:lnTo>
                <a:lnTo>
                  <a:pt x="1543050" y="2238375"/>
                </a:lnTo>
                <a:lnTo>
                  <a:pt x="1905000" y="1123950"/>
                </a:lnTo>
                <a:lnTo>
                  <a:pt x="1543050" y="0"/>
                </a:lnTo>
                <a:close/>
              </a:path>
            </a:pathLst>
          </a:cu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6" name="Forme libre 205"/>
          <p:cNvSpPr/>
          <p:nvPr/>
        </p:nvSpPr>
        <p:spPr>
          <a:xfrm rot="9733388">
            <a:off x="8413750" y="579438"/>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7" name="Forme libre 206"/>
          <p:cNvSpPr/>
          <p:nvPr/>
        </p:nvSpPr>
        <p:spPr>
          <a:xfrm rot="13994441">
            <a:off x="8556626" y="133350"/>
            <a:ext cx="785812"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8" name="Forme libre 207"/>
          <p:cNvSpPr/>
          <p:nvPr/>
        </p:nvSpPr>
        <p:spPr>
          <a:xfrm rot="5400000">
            <a:off x="8779669" y="823119"/>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4" name="Forme libre 93"/>
          <p:cNvSpPr/>
          <p:nvPr/>
        </p:nvSpPr>
        <p:spPr>
          <a:xfrm rot="20496751">
            <a:off x="1908175" y="2700338"/>
            <a:ext cx="784225" cy="1138237"/>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02" name="Forme libre 101"/>
          <p:cNvSpPr/>
          <p:nvPr/>
        </p:nvSpPr>
        <p:spPr>
          <a:xfrm rot="7510912">
            <a:off x="1300162" y="3144838"/>
            <a:ext cx="785813"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05" name="Forme libre 104"/>
          <p:cNvSpPr/>
          <p:nvPr/>
        </p:nvSpPr>
        <p:spPr>
          <a:xfrm rot="3205745">
            <a:off x="1764506" y="3137694"/>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6" name="Forme libre 95"/>
          <p:cNvSpPr/>
          <p:nvPr/>
        </p:nvSpPr>
        <p:spPr>
          <a:xfrm rot="11841003">
            <a:off x="1154113" y="2708275"/>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0" name="Forme libre 89"/>
          <p:cNvSpPr/>
          <p:nvPr/>
        </p:nvSpPr>
        <p:spPr>
          <a:xfrm rot="16178194">
            <a:off x="1526381" y="2439194"/>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8" name="Forme libre 147"/>
          <p:cNvSpPr/>
          <p:nvPr/>
        </p:nvSpPr>
        <p:spPr>
          <a:xfrm rot="1085249">
            <a:off x="400050" y="889000"/>
            <a:ext cx="785813"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9" name="Forme libre 148"/>
          <p:cNvSpPr/>
          <p:nvPr/>
        </p:nvSpPr>
        <p:spPr>
          <a:xfrm rot="5362284">
            <a:off x="15081" y="1146969"/>
            <a:ext cx="784225" cy="1138238"/>
          </a:xfrm>
          <a:custGeom>
            <a:avLst/>
            <a:gdLst>
              <a:gd name="connsiteX0" fmla="*/ 1543050 w 1543050"/>
              <a:gd name="connsiteY0" fmla="*/ 0 h 2238375"/>
              <a:gd name="connsiteX1" fmla="*/ 0 w 1543050"/>
              <a:gd name="connsiteY1" fmla="*/ 1123950 h 2238375"/>
              <a:gd name="connsiteX2" fmla="*/ 1543050 w 1543050"/>
              <a:gd name="connsiteY2" fmla="*/ 2238375 h 2238375"/>
              <a:gd name="connsiteX3" fmla="*/ 1181100 w 1543050"/>
              <a:gd name="connsiteY3" fmla="*/ 1114425 h 2238375"/>
              <a:gd name="connsiteX4" fmla="*/ 1543050 w 1543050"/>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050" h="2238375">
                <a:moveTo>
                  <a:pt x="1543050" y="0"/>
                </a:moveTo>
                <a:lnTo>
                  <a:pt x="0" y="1123950"/>
                </a:lnTo>
                <a:lnTo>
                  <a:pt x="1543050" y="2238375"/>
                </a:lnTo>
                <a:lnTo>
                  <a:pt x="1181100" y="1114425"/>
                </a:lnTo>
                <a:lnTo>
                  <a:pt x="1543050" y="0"/>
                </a:lnTo>
                <a:close/>
              </a:path>
            </a:pathLst>
          </a:cu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6241" name="Espace réservé du contenu 2"/>
          <p:cNvSpPr txBox="1">
            <a:spLocks/>
          </p:cNvSpPr>
          <p:nvPr/>
        </p:nvSpPr>
        <p:spPr bwMode="auto">
          <a:xfrm>
            <a:off x="0" y="4437063"/>
            <a:ext cx="9144000" cy="2087562"/>
          </a:xfrm>
          <a:prstGeom prst="rect">
            <a:avLst/>
          </a:prstGeom>
          <a:solidFill>
            <a:srgbClr val="FFFFFF">
              <a:alpha val="50195"/>
            </a:srgbClr>
          </a:solidFill>
          <a:ln w="9525">
            <a:noFill/>
            <a:miter lim="800000"/>
            <a:headEnd/>
            <a:tailEnd/>
          </a:ln>
        </p:spPr>
        <p:txBody>
          <a:bodyPr/>
          <a:lstStyle/>
          <a:p>
            <a:pPr marL="742950" lvl="1" indent="-285750">
              <a:spcBef>
                <a:spcPct val="20000"/>
              </a:spcBef>
              <a:buFont typeface="Arial" charset="0"/>
              <a:buChar char="–"/>
            </a:pPr>
            <a:r>
              <a:rPr lang="en-US" sz="2800"/>
              <a:t>Widely studied in mathematics</a:t>
            </a:r>
          </a:p>
          <a:p>
            <a:pPr marL="742950" lvl="1" indent="-285750">
              <a:spcBef>
                <a:spcPct val="20000"/>
              </a:spcBef>
              <a:buFont typeface="Arial" charset="0"/>
              <a:buChar char="–"/>
            </a:pPr>
            <a:r>
              <a:rPr lang="en-US" sz="2800"/>
              <a:t>In Computer Graphics:</a:t>
            </a:r>
          </a:p>
          <a:p>
            <a:pPr marL="1143000" lvl="2" indent="-228600">
              <a:spcBef>
                <a:spcPct val="20000"/>
              </a:spcBef>
              <a:buFont typeface="Arial" charset="0"/>
              <a:buNone/>
            </a:pPr>
            <a:r>
              <a:rPr lang="en-US" sz="2400"/>
              <a:t>Used in texturing and sampling </a:t>
            </a:r>
          </a:p>
          <a:p>
            <a:pPr marL="1143000" lvl="2" indent="-228600">
              <a:spcBef>
                <a:spcPct val="20000"/>
              </a:spcBef>
              <a:buFont typeface="Arial" charset="0"/>
              <a:buNone/>
            </a:pPr>
            <a:r>
              <a:rPr lang="en-US"/>
              <a:t>(</a:t>
            </a:r>
            <a:r>
              <a:rPr lang="en-US" i="1"/>
              <a:t>Sampling with Polyominoes </a:t>
            </a:r>
            <a:r>
              <a:rPr lang="en-US"/>
              <a:t>at SIGGRAPH this year  </a:t>
            </a:r>
            <a:r>
              <a:rPr lang="en-US">
                <a:solidFill>
                  <a:srgbClr val="376092"/>
                </a:solidFill>
              </a:rPr>
              <a:t>[</a:t>
            </a:r>
            <a:r>
              <a:rPr lang="fr-FR">
                <a:solidFill>
                  <a:srgbClr val="376092"/>
                </a:solidFill>
              </a:rPr>
              <a:t>Ostromoukhov 2007</a:t>
            </a:r>
            <a:r>
              <a:rPr lang="en-US">
                <a:solidFill>
                  <a:srgbClr val="376092"/>
                </a:solidFill>
              </a:rPr>
              <a:t>]</a:t>
            </a:r>
            <a:r>
              <a:rPr lang="en-US"/>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10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100"/>
                            </p:stCondLst>
                            <p:childTnLst>
                              <p:par>
                                <p:cTn id="8" presetID="1" presetClass="entr" presetSubtype="0" fill="hold" grpId="0" nodeType="afterEffect">
                                  <p:stCondLst>
                                    <p:cond delay="100"/>
                                  </p:stCondLst>
                                  <p:childTnLst>
                                    <p:set>
                                      <p:cBhvr>
                                        <p:cTn id="9" dur="1" fill="hold">
                                          <p:stCondLst>
                                            <p:cond delay="0"/>
                                          </p:stCondLst>
                                        </p:cTn>
                                        <p:tgtEl>
                                          <p:spTgt spid="19"/>
                                        </p:tgtEl>
                                        <p:attrNameLst>
                                          <p:attrName>style.visibility</p:attrName>
                                        </p:attrNameLst>
                                      </p:cBhvr>
                                      <p:to>
                                        <p:strVal val="visible"/>
                                      </p:to>
                                    </p:set>
                                  </p:childTnLst>
                                </p:cTn>
                              </p:par>
                            </p:childTnLst>
                          </p:cTn>
                        </p:par>
                        <p:par>
                          <p:cTn id="10" fill="hold">
                            <p:stCondLst>
                              <p:cond delay="200"/>
                            </p:stCondLst>
                            <p:childTnLst>
                              <p:par>
                                <p:cTn id="11" presetID="1" presetClass="entr" presetSubtype="0" fill="hold" grpId="0" nodeType="afterEffect">
                                  <p:stCondLst>
                                    <p:cond delay="100"/>
                                  </p:stCondLst>
                                  <p:childTnLst>
                                    <p:set>
                                      <p:cBhvr>
                                        <p:cTn id="12" dur="1" fill="hold">
                                          <p:stCondLst>
                                            <p:cond delay="0"/>
                                          </p:stCondLst>
                                        </p:cTn>
                                        <p:tgtEl>
                                          <p:spTgt spid="20"/>
                                        </p:tgtEl>
                                        <p:attrNameLst>
                                          <p:attrName>style.visibility</p:attrName>
                                        </p:attrNameLst>
                                      </p:cBhvr>
                                      <p:to>
                                        <p:strVal val="visible"/>
                                      </p:to>
                                    </p:set>
                                  </p:childTnLst>
                                </p:cTn>
                              </p:par>
                            </p:childTnLst>
                          </p:cTn>
                        </p:par>
                        <p:par>
                          <p:cTn id="13" fill="hold">
                            <p:stCondLst>
                              <p:cond delay="300"/>
                            </p:stCondLst>
                            <p:childTnLst>
                              <p:par>
                                <p:cTn id="14" presetID="1" presetClass="entr" presetSubtype="0" fill="hold" grpId="0" nodeType="afterEffect">
                                  <p:stCondLst>
                                    <p:cond delay="100"/>
                                  </p:stCondLst>
                                  <p:childTnLst>
                                    <p:set>
                                      <p:cBhvr>
                                        <p:cTn id="15" dur="1" fill="hold">
                                          <p:stCondLst>
                                            <p:cond delay="0"/>
                                          </p:stCondLst>
                                        </p:cTn>
                                        <p:tgtEl>
                                          <p:spTgt spid="21"/>
                                        </p:tgtEl>
                                        <p:attrNameLst>
                                          <p:attrName>style.visibility</p:attrName>
                                        </p:attrNameLst>
                                      </p:cBhvr>
                                      <p:to>
                                        <p:strVal val="visible"/>
                                      </p:to>
                                    </p:set>
                                  </p:childTnLst>
                                </p:cTn>
                              </p:par>
                            </p:childTnLst>
                          </p:cTn>
                        </p:par>
                        <p:par>
                          <p:cTn id="16" fill="hold">
                            <p:stCondLst>
                              <p:cond delay="400"/>
                            </p:stCondLst>
                            <p:childTnLst>
                              <p:par>
                                <p:cTn id="17" presetID="1" presetClass="entr" presetSubtype="0" fill="hold" grpId="0" nodeType="afterEffect">
                                  <p:stCondLst>
                                    <p:cond delay="100"/>
                                  </p:stCondLst>
                                  <p:childTnLst>
                                    <p:set>
                                      <p:cBhvr>
                                        <p:cTn id="18" dur="1" fill="hold">
                                          <p:stCondLst>
                                            <p:cond delay="0"/>
                                          </p:stCondLst>
                                        </p:cTn>
                                        <p:tgtEl>
                                          <p:spTgt spid="23"/>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grpId="0" nodeType="afterEffect">
                                  <p:stCondLst>
                                    <p:cond delay="100"/>
                                  </p:stCondLst>
                                  <p:childTnLst>
                                    <p:set>
                                      <p:cBhvr>
                                        <p:cTn id="21" dur="1" fill="hold">
                                          <p:stCondLst>
                                            <p:cond delay="0"/>
                                          </p:stCondLst>
                                        </p:cTn>
                                        <p:tgtEl>
                                          <p:spTgt spid="25"/>
                                        </p:tgtEl>
                                        <p:attrNameLst>
                                          <p:attrName>style.visibility</p:attrName>
                                        </p:attrNameLst>
                                      </p:cBhvr>
                                      <p:to>
                                        <p:strVal val="visible"/>
                                      </p:to>
                                    </p:set>
                                  </p:childTnLst>
                                </p:cTn>
                              </p:par>
                            </p:childTnLst>
                          </p:cTn>
                        </p:par>
                        <p:par>
                          <p:cTn id="22" fill="hold">
                            <p:stCondLst>
                              <p:cond delay="600"/>
                            </p:stCondLst>
                            <p:childTnLst>
                              <p:par>
                                <p:cTn id="23" presetID="1" presetClass="entr" presetSubtype="0" fill="hold" grpId="0" nodeType="afterEffect">
                                  <p:stCondLst>
                                    <p:cond delay="100"/>
                                  </p:stCondLst>
                                  <p:childTnLst>
                                    <p:set>
                                      <p:cBhvr>
                                        <p:cTn id="24" dur="1" fill="hold">
                                          <p:stCondLst>
                                            <p:cond delay="0"/>
                                          </p:stCondLst>
                                        </p:cTn>
                                        <p:tgtEl>
                                          <p:spTgt spid="30"/>
                                        </p:tgtEl>
                                        <p:attrNameLst>
                                          <p:attrName>style.visibility</p:attrName>
                                        </p:attrNameLst>
                                      </p:cBhvr>
                                      <p:to>
                                        <p:strVal val="visible"/>
                                      </p:to>
                                    </p:set>
                                  </p:childTnLst>
                                </p:cTn>
                              </p:par>
                            </p:childTnLst>
                          </p:cTn>
                        </p:par>
                        <p:par>
                          <p:cTn id="25" fill="hold">
                            <p:stCondLst>
                              <p:cond delay="700"/>
                            </p:stCondLst>
                            <p:childTnLst>
                              <p:par>
                                <p:cTn id="26" presetID="1" presetClass="entr" presetSubtype="0" fill="hold" grpId="0" nodeType="afterEffect">
                                  <p:stCondLst>
                                    <p:cond delay="100"/>
                                  </p:stCondLst>
                                  <p:childTnLst>
                                    <p:set>
                                      <p:cBhvr>
                                        <p:cTn id="27" dur="1" fill="hold">
                                          <p:stCondLst>
                                            <p:cond delay="0"/>
                                          </p:stCondLst>
                                        </p:cTn>
                                        <p:tgtEl>
                                          <p:spTgt spid="31"/>
                                        </p:tgtEl>
                                        <p:attrNameLst>
                                          <p:attrName>style.visibility</p:attrName>
                                        </p:attrNameLst>
                                      </p:cBhvr>
                                      <p:to>
                                        <p:strVal val="visible"/>
                                      </p:to>
                                    </p:set>
                                  </p:childTnLst>
                                </p:cTn>
                              </p:par>
                            </p:childTnLst>
                          </p:cTn>
                        </p:par>
                        <p:par>
                          <p:cTn id="28" fill="hold">
                            <p:stCondLst>
                              <p:cond delay="800"/>
                            </p:stCondLst>
                            <p:childTnLst>
                              <p:par>
                                <p:cTn id="29" presetID="1" presetClass="entr" presetSubtype="0" fill="hold" grpId="0" nodeType="afterEffect">
                                  <p:stCondLst>
                                    <p:cond delay="100"/>
                                  </p:stCondLst>
                                  <p:childTnLst>
                                    <p:set>
                                      <p:cBhvr>
                                        <p:cTn id="30" dur="1" fill="hold">
                                          <p:stCondLst>
                                            <p:cond delay="0"/>
                                          </p:stCondLst>
                                        </p:cTn>
                                        <p:tgtEl>
                                          <p:spTgt spid="32"/>
                                        </p:tgtEl>
                                        <p:attrNameLst>
                                          <p:attrName>style.visibility</p:attrName>
                                        </p:attrNameLst>
                                      </p:cBhvr>
                                      <p:to>
                                        <p:strVal val="visible"/>
                                      </p:to>
                                    </p:set>
                                  </p:childTnLst>
                                </p:cTn>
                              </p:par>
                            </p:childTnLst>
                          </p:cTn>
                        </p:par>
                        <p:par>
                          <p:cTn id="31" fill="hold">
                            <p:stCondLst>
                              <p:cond delay="900"/>
                            </p:stCondLst>
                            <p:childTnLst>
                              <p:par>
                                <p:cTn id="32" presetID="1" presetClass="entr" presetSubtype="0" fill="hold" grpId="0" nodeType="afterEffect">
                                  <p:stCondLst>
                                    <p:cond delay="100"/>
                                  </p:stCondLst>
                                  <p:childTnLst>
                                    <p:set>
                                      <p:cBhvr>
                                        <p:cTn id="33" dur="1" fill="hold">
                                          <p:stCondLst>
                                            <p:cond delay="0"/>
                                          </p:stCondLst>
                                        </p:cTn>
                                        <p:tgtEl>
                                          <p:spTgt spid="33"/>
                                        </p:tgtEl>
                                        <p:attrNameLst>
                                          <p:attrName>style.visibility</p:attrName>
                                        </p:attrNameLst>
                                      </p:cBhvr>
                                      <p:to>
                                        <p:strVal val="visible"/>
                                      </p:to>
                                    </p:set>
                                  </p:childTnLst>
                                </p:cTn>
                              </p:par>
                            </p:childTnLst>
                          </p:cTn>
                        </p:par>
                        <p:par>
                          <p:cTn id="34" fill="hold">
                            <p:stCondLst>
                              <p:cond delay="1000"/>
                            </p:stCondLst>
                            <p:childTnLst>
                              <p:par>
                                <p:cTn id="35" presetID="1" presetClass="entr" presetSubtype="0" fill="hold" grpId="0" nodeType="afterEffect">
                                  <p:stCondLst>
                                    <p:cond delay="100"/>
                                  </p:stCondLst>
                                  <p:childTnLst>
                                    <p:set>
                                      <p:cBhvr>
                                        <p:cTn id="36" dur="1" fill="hold">
                                          <p:stCondLst>
                                            <p:cond delay="0"/>
                                          </p:stCondLst>
                                        </p:cTn>
                                        <p:tgtEl>
                                          <p:spTgt spid="34"/>
                                        </p:tgtEl>
                                        <p:attrNameLst>
                                          <p:attrName>style.visibility</p:attrName>
                                        </p:attrNameLst>
                                      </p:cBhvr>
                                      <p:to>
                                        <p:strVal val="visible"/>
                                      </p:to>
                                    </p:set>
                                  </p:childTnLst>
                                </p:cTn>
                              </p:par>
                            </p:childTnLst>
                          </p:cTn>
                        </p:par>
                        <p:par>
                          <p:cTn id="37" fill="hold">
                            <p:stCondLst>
                              <p:cond delay="1100"/>
                            </p:stCondLst>
                            <p:childTnLst>
                              <p:par>
                                <p:cTn id="38" presetID="1" presetClass="entr" presetSubtype="0" fill="hold" grpId="0" nodeType="afterEffect">
                                  <p:stCondLst>
                                    <p:cond delay="100"/>
                                  </p:stCondLst>
                                  <p:childTnLst>
                                    <p:set>
                                      <p:cBhvr>
                                        <p:cTn id="39" dur="1" fill="hold">
                                          <p:stCondLst>
                                            <p:cond delay="0"/>
                                          </p:stCondLst>
                                        </p:cTn>
                                        <p:tgtEl>
                                          <p:spTgt spid="38"/>
                                        </p:tgtEl>
                                        <p:attrNameLst>
                                          <p:attrName>style.visibility</p:attrName>
                                        </p:attrNameLst>
                                      </p:cBhvr>
                                      <p:to>
                                        <p:strVal val="visible"/>
                                      </p:to>
                                    </p:set>
                                  </p:childTnLst>
                                </p:cTn>
                              </p:par>
                            </p:childTnLst>
                          </p:cTn>
                        </p:par>
                        <p:par>
                          <p:cTn id="40" fill="hold">
                            <p:stCondLst>
                              <p:cond delay="1200"/>
                            </p:stCondLst>
                            <p:childTnLst>
                              <p:par>
                                <p:cTn id="41" presetID="1" presetClass="entr" presetSubtype="0" fill="hold" grpId="0" nodeType="afterEffect">
                                  <p:stCondLst>
                                    <p:cond delay="100"/>
                                  </p:stCondLst>
                                  <p:childTnLst>
                                    <p:set>
                                      <p:cBhvr>
                                        <p:cTn id="42" dur="1" fill="hold">
                                          <p:stCondLst>
                                            <p:cond delay="0"/>
                                          </p:stCondLst>
                                        </p:cTn>
                                        <p:tgtEl>
                                          <p:spTgt spid="27"/>
                                        </p:tgtEl>
                                        <p:attrNameLst>
                                          <p:attrName>style.visibility</p:attrName>
                                        </p:attrNameLst>
                                      </p:cBhvr>
                                      <p:to>
                                        <p:strVal val="visible"/>
                                      </p:to>
                                    </p:set>
                                  </p:childTnLst>
                                </p:cTn>
                              </p:par>
                            </p:childTnLst>
                          </p:cTn>
                        </p:par>
                        <p:par>
                          <p:cTn id="43" fill="hold">
                            <p:stCondLst>
                              <p:cond delay="1300"/>
                            </p:stCondLst>
                            <p:childTnLst>
                              <p:par>
                                <p:cTn id="44" presetID="1" presetClass="entr" presetSubtype="0" fill="hold" grpId="0" nodeType="afterEffect">
                                  <p:stCondLst>
                                    <p:cond delay="100"/>
                                  </p:stCondLst>
                                  <p:childTnLst>
                                    <p:set>
                                      <p:cBhvr>
                                        <p:cTn id="45" dur="1" fill="hold">
                                          <p:stCondLst>
                                            <p:cond delay="0"/>
                                          </p:stCondLst>
                                        </p:cTn>
                                        <p:tgtEl>
                                          <p:spTgt spid="14"/>
                                        </p:tgtEl>
                                        <p:attrNameLst>
                                          <p:attrName>style.visibility</p:attrName>
                                        </p:attrNameLst>
                                      </p:cBhvr>
                                      <p:to>
                                        <p:strVal val="visible"/>
                                      </p:to>
                                    </p:set>
                                  </p:childTnLst>
                                </p:cTn>
                              </p:par>
                            </p:childTnLst>
                          </p:cTn>
                        </p:par>
                        <p:par>
                          <p:cTn id="46" fill="hold">
                            <p:stCondLst>
                              <p:cond delay="1400"/>
                            </p:stCondLst>
                            <p:childTnLst>
                              <p:par>
                                <p:cTn id="47" presetID="1" presetClass="entr" presetSubtype="0" fill="hold" grpId="0" nodeType="afterEffect">
                                  <p:stCondLst>
                                    <p:cond delay="100"/>
                                  </p:stCondLst>
                                  <p:childTnLst>
                                    <p:set>
                                      <p:cBhvr>
                                        <p:cTn id="48" dur="1" fill="hold">
                                          <p:stCondLst>
                                            <p:cond delay="0"/>
                                          </p:stCondLst>
                                        </p:cTn>
                                        <p:tgtEl>
                                          <p:spTgt spid="39"/>
                                        </p:tgtEl>
                                        <p:attrNameLst>
                                          <p:attrName>style.visibility</p:attrName>
                                        </p:attrNameLst>
                                      </p:cBhvr>
                                      <p:to>
                                        <p:strVal val="visible"/>
                                      </p:to>
                                    </p:set>
                                  </p:childTnLst>
                                </p:cTn>
                              </p:par>
                            </p:childTnLst>
                          </p:cTn>
                        </p:par>
                        <p:par>
                          <p:cTn id="49" fill="hold">
                            <p:stCondLst>
                              <p:cond delay="1500"/>
                            </p:stCondLst>
                            <p:childTnLst>
                              <p:par>
                                <p:cTn id="50" presetID="1" presetClass="entr" presetSubtype="0" fill="hold" grpId="0" nodeType="afterEffect">
                                  <p:stCondLst>
                                    <p:cond delay="100"/>
                                  </p:stCondLst>
                                  <p:childTnLst>
                                    <p:set>
                                      <p:cBhvr>
                                        <p:cTn id="51" dur="1" fill="hold">
                                          <p:stCondLst>
                                            <p:cond delay="0"/>
                                          </p:stCondLst>
                                        </p:cTn>
                                        <p:tgtEl>
                                          <p:spTgt spid="24"/>
                                        </p:tgtEl>
                                        <p:attrNameLst>
                                          <p:attrName>style.visibility</p:attrName>
                                        </p:attrNameLst>
                                      </p:cBhvr>
                                      <p:to>
                                        <p:strVal val="visible"/>
                                      </p:to>
                                    </p:set>
                                  </p:childTnLst>
                                </p:cTn>
                              </p:par>
                            </p:childTnLst>
                          </p:cTn>
                        </p:par>
                        <p:par>
                          <p:cTn id="52" fill="hold">
                            <p:stCondLst>
                              <p:cond delay="1600"/>
                            </p:stCondLst>
                            <p:childTnLst>
                              <p:par>
                                <p:cTn id="53" presetID="1" presetClass="entr" presetSubtype="0" fill="hold" grpId="0" nodeType="afterEffect">
                                  <p:stCondLst>
                                    <p:cond delay="100"/>
                                  </p:stCondLst>
                                  <p:childTnLst>
                                    <p:set>
                                      <p:cBhvr>
                                        <p:cTn id="54" dur="1" fill="hold">
                                          <p:stCondLst>
                                            <p:cond delay="0"/>
                                          </p:stCondLst>
                                        </p:cTn>
                                        <p:tgtEl>
                                          <p:spTgt spid="42"/>
                                        </p:tgtEl>
                                        <p:attrNameLst>
                                          <p:attrName>style.visibility</p:attrName>
                                        </p:attrNameLst>
                                      </p:cBhvr>
                                      <p:to>
                                        <p:strVal val="visible"/>
                                      </p:to>
                                    </p:set>
                                  </p:childTnLst>
                                </p:cTn>
                              </p:par>
                            </p:childTnLst>
                          </p:cTn>
                        </p:par>
                        <p:par>
                          <p:cTn id="55" fill="hold">
                            <p:stCondLst>
                              <p:cond delay="1700"/>
                            </p:stCondLst>
                            <p:childTnLst>
                              <p:par>
                                <p:cTn id="56" presetID="1" presetClass="entr" presetSubtype="0" fill="hold" grpId="0" nodeType="afterEffect">
                                  <p:stCondLst>
                                    <p:cond delay="100"/>
                                  </p:stCondLst>
                                  <p:childTnLst>
                                    <p:set>
                                      <p:cBhvr>
                                        <p:cTn id="57" dur="1" fill="hold">
                                          <p:stCondLst>
                                            <p:cond delay="0"/>
                                          </p:stCondLst>
                                        </p:cTn>
                                        <p:tgtEl>
                                          <p:spTgt spid="28"/>
                                        </p:tgtEl>
                                        <p:attrNameLst>
                                          <p:attrName>style.visibility</p:attrName>
                                        </p:attrNameLst>
                                      </p:cBhvr>
                                      <p:to>
                                        <p:strVal val="visible"/>
                                      </p:to>
                                    </p:set>
                                  </p:childTnLst>
                                </p:cTn>
                              </p:par>
                            </p:childTnLst>
                          </p:cTn>
                        </p:par>
                        <p:par>
                          <p:cTn id="58" fill="hold">
                            <p:stCondLst>
                              <p:cond delay="1800"/>
                            </p:stCondLst>
                            <p:childTnLst>
                              <p:par>
                                <p:cTn id="59" presetID="1" presetClass="entr" presetSubtype="0" fill="hold" grpId="0" nodeType="afterEffect">
                                  <p:stCondLst>
                                    <p:cond delay="100"/>
                                  </p:stCondLst>
                                  <p:childTnLst>
                                    <p:set>
                                      <p:cBhvr>
                                        <p:cTn id="60" dur="1" fill="hold">
                                          <p:stCondLst>
                                            <p:cond delay="0"/>
                                          </p:stCondLst>
                                        </p:cTn>
                                        <p:tgtEl>
                                          <p:spTgt spid="45"/>
                                        </p:tgtEl>
                                        <p:attrNameLst>
                                          <p:attrName>style.visibility</p:attrName>
                                        </p:attrNameLst>
                                      </p:cBhvr>
                                      <p:to>
                                        <p:strVal val="visible"/>
                                      </p:to>
                                    </p:set>
                                  </p:childTnLst>
                                </p:cTn>
                              </p:par>
                            </p:childTnLst>
                          </p:cTn>
                        </p:par>
                        <p:par>
                          <p:cTn id="61" fill="hold">
                            <p:stCondLst>
                              <p:cond delay="1900"/>
                            </p:stCondLst>
                            <p:childTnLst>
                              <p:par>
                                <p:cTn id="62" presetID="1" presetClass="entr" presetSubtype="0" fill="hold" grpId="0" nodeType="afterEffect">
                                  <p:stCondLst>
                                    <p:cond delay="100"/>
                                  </p:stCondLst>
                                  <p:childTnLst>
                                    <p:set>
                                      <p:cBhvr>
                                        <p:cTn id="63" dur="1" fill="hold">
                                          <p:stCondLst>
                                            <p:cond delay="0"/>
                                          </p:stCondLst>
                                        </p:cTn>
                                        <p:tgtEl>
                                          <p:spTgt spid="46"/>
                                        </p:tgtEl>
                                        <p:attrNameLst>
                                          <p:attrName>style.visibility</p:attrName>
                                        </p:attrNameLst>
                                      </p:cBhvr>
                                      <p:to>
                                        <p:strVal val="visible"/>
                                      </p:to>
                                    </p:set>
                                  </p:childTnLst>
                                </p:cTn>
                              </p:par>
                            </p:childTnLst>
                          </p:cTn>
                        </p:par>
                        <p:par>
                          <p:cTn id="64" fill="hold">
                            <p:stCondLst>
                              <p:cond delay="2000"/>
                            </p:stCondLst>
                            <p:childTnLst>
                              <p:par>
                                <p:cTn id="65" presetID="1" presetClass="entr" presetSubtype="0" fill="hold" grpId="0" nodeType="afterEffect">
                                  <p:stCondLst>
                                    <p:cond delay="100"/>
                                  </p:stCondLst>
                                  <p:childTnLst>
                                    <p:set>
                                      <p:cBhvr>
                                        <p:cTn id="66" dur="1" fill="hold">
                                          <p:stCondLst>
                                            <p:cond delay="0"/>
                                          </p:stCondLst>
                                        </p:cTn>
                                        <p:tgtEl>
                                          <p:spTgt spid="47"/>
                                        </p:tgtEl>
                                        <p:attrNameLst>
                                          <p:attrName>style.visibility</p:attrName>
                                        </p:attrNameLst>
                                      </p:cBhvr>
                                      <p:to>
                                        <p:strVal val="visible"/>
                                      </p:to>
                                    </p:set>
                                  </p:childTnLst>
                                </p:cTn>
                              </p:par>
                            </p:childTnLst>
                          </p:cTn>
                        </p:par>
                        <p:par>
                          <p:cTn id="67" fill="hold">
                            <p:stCondLst>
                              <p:cond delay="2100"/>
                            </p:stCondLst>
                            <p:childTnLst>
                              <p:par>
                                <p:cTn id="68" presetID="1" presetClass="entr" presetSubtype="0" fill="hold" grpId="0" nodeType="afterEffect">
                                  <p:stCondLst>
                                    <p:cond delay="100"/>
                                  </p:stCondLst>
                                  <p:childTnLst>
                                    <p:set>
                                      <p:cBhvr>
                                        <p:cTn id="69" dur="1" fill="hold">
                                          <p:stCondLst>
                                            <p:cond delay="0"/>
                                          </p:stCondLst>
                                        </p:cTn>
                                        <p:tgtEl>
                                          <p:spTgt spid="49"/>
                                        </p:tgtEl>
                                        <p:attrNameLst>
                                          <p:attrName>style.visibility</p:attrName>
                                        </p:attrNameLst>
                                      </p:cBhvr>
                                      <p:to>
                                        <p:strVal val="visible"/>
                                      </p:to>
                                    </p:set>
                                  </p:childTnLst>
                                </p:cTn>
                              </p:par>
                            </p:childTnLst>
                          </p:cTn>
                        </p:par>
                        <p:par>
                          <p:cTn id="70" fill="hold">
                            <p:stCondLst>
                              <p:cond delay="2200"/>
                            </p:stCondLst>
                            <p:childTnLst>
                              <p:par>
                                <p:cTn id="71" presetID="1" presetClass="entr" presetSubtype="0" fill="hold" grpId="0" nodeType="afterEffect">
                                  <p:stCondLst>
                                    <p:cond delay="100"/>
                                  </p:stCondLst>
                                  <p:childTnLst>
                                    <p:set>
                                      <p:cBhvr>
                                        <p:cTn id="72" dur="1" fill="hold">
                                          <p:stCondLst>
                                            <p:cond delay="0"/>
                                          </p:stCondLst>
                                        </p:cTn>
                                        <p:tgtEl>
                                          <p:spTgt spid="51"/>
                                        </p:tgtEl>
                                        <p:attrNameLst>
                                          <p:attrName>style.visibility</p:attrName>
                                        </p:attrNameLst>
                                      </p:cBhvr>
                                      <p:to>
                                        <p:strVal val="visible"/>
                                      </p:to>
                                    </p:set>
                                  </p:childTnLst>
                                </p:cTn>
                              </p:par>
                            </p:childTnLst>
                          </p:cTn>
                        </p:par>
                        <p:par>
                          <p:cTn id="73" fill="hold">
                            <p:stCondLst>
                              <p:cond delay="2300"/>
                            </p:stCondLst>
                            <p:childTnLst>
                              <p:par>
                                <p:cTn id="74" presetID="1" presetClass="entr" presetSubtype="0" fill="hold" grpId="0" nodeType="afterEffect">
                                  <p:stCondLst>
                                    <p:cond delay="100"/>
                                  </p:stCondLst>
                                  <p:childTnLst>
                                    <p:set>
                                      <p:cBhvr>
                                        <p:cTn id="75" dur="1" fill="hold">
                                          <p:stCondLst>
                                            <p:cond delay="0"/>
                                          </p:stCondLst>
                                        </p:cTn>
                                        <p:tgtEl>
                                          <p:spTgt spid="62"/>
                                        </p:tgtEl>
                                        <p:attrNameLst>
                                          <p:attrName>style.visibility</p:attrName>
                                        </p:attrNameLst>
                                      </p:cBhvr>
                                      <p:to>
                                        <p:strVal val="visible"/>
                                      </p:to>
                                    </p:set>
                                  </p:childTnLst>
                                </p:cTn>
                              </p:par>
                            </p:childTnLst>
                          </p:cTn>
                        </p:par>
                        <p:par>
                          <p:cTn id="76" fill="hold">
                            <p:stCondLst>
                              <p:cond delay="2400"/>
                            </p:stCondLst>
                            <p:childTnLst>
                              <p:par>
                                <p:cTn id="77" presetID="1" presetClass="entr" presetSubtype="0" fill="hold" grpId="0" nodeType="afterEffect">
                                  <p:stCondLst>
                                    <p:cond delay="100"/>
                                  </p:stCondLst>
                                  <p:childTnLst>
                                    <p:set>
                                      <p:cBhvr>
                                        <p:cTn id="78" dur="1" fill="hold">
                                          <p:stCondLst>
                                            <p:cond delay="0"/>
                                          </p:stCondLst>
                                        </p:cTn>
                                        <p:tgtEl>
                                          <p:spTgt spid="63"/>
                                        </p:tgtEl>
                                        <p:attrNameLst>
                                          <p:attrName>style.visibility</p:attrName>
                                        </p:attrNameLst>
                                      </p:cBhvr>
                                      <p:to>
                                        <p:strVal val="visible"/>
                                      </p:to>
                                    </p:set>
                                  </p:childTnLst>
                                </p:cTn>
                              </p:par>
                            </p:childTnLst>
                          </p:cTn>
                        </p:par>
                        <p:par>
                          <p:cTn id="79" fill="hold">
                            <p:stCondLst>
                              <p:cond delay="2500"/>
                            </p:stCondLst>
                            <p:childTnLst>
                              <p:par>
                                <p:cTn id="80" presetID="1" presetClass="entr" presetSubtype="0" fill="hold" grpId="0" nodeType="afterEffect">
                                  <p:stCondLst>
                                    <p:cond delay="100"/>
                                  </p:stCondLst>
                                  <p:childTnLst>
                                    <p:set>
                                      <p:cBhvr>
                                        <p:cTn id="81" dur="1" fill="hold">
                                          <p:stCondLst>
                                            <p:cond delay="0"/>
                                          </p:stCondLst>
                                        </p:cTn>
                                        <p:tgtEl>
                                          <p:spTgt spid="67"/>
                                        </p:tgtEl>
                                        <p:attrNameLst>
                                          <p:attrName>style.visibility</p:attrName>
                                        </p:attrNameLst>
                                      </p:cBhvr>
                                      <p:to>
                                        <p:strVal val="visible"/>
                                      </p:to>
                                    </p:set>
                                  </p:childTnLst>
                                </p:cTn>
                              </p:par>
                            </p:childTnLst>
                          </p:cTn>
                        </p:par>
                        <p:par>
                          <p:cTn id="82" fill="hold">
                            <p:stCondLst>
                              <p:cond delay="2600"/>
                            </p:stCondLst>
                            <p:childTnLst>
                              <p:par>
                                <p:cTn id="83" presetID="1" presetClass="entr" presetSubtype="0" fill="hold" grpId="0" nodeType="afterEffect">
                                  <p:stCondLst>
                                    <p:cond delay="100"/>
                                  </p:stCondLst>
                                  <p:childTnLst>
                                    <p:set>
                                      <p:cBhvr>
                                        <p:cTn id="84" dur="1" fill="hold">
                                          <p:stCondLst>
                                            <p:cond delay="0"/>
                                          </p:stCondLst>
                                        </p:cTn>
                                        <p:tgtEl>
                                          <p:spTgt spid="68"/>
                                        </p:tgtEl>
                                        <p:attrNameLst>
                                          <p:attrName>style.visibility</p:attrName>
                                        </p:attrNameLst>
                                      </p:cBhvr>
                                      <p:to>
                                        <p:strVal val="visible"/>
                                      </p:to>
                                    </p:set>
                                  </p:childTnLst>
                                </p:cTn>
                              </p:par>
                            </p:childTnLst>
                          </p:cTn>
                        </p:par>
                        <p:par>
                          <p:cTn id="85" fill="hold">
                            <p:stCondLst>
                              <p:cond delay="2700"/>
                            </p:stCondLst>
                            <p:childTnLst>
                              <p:par>
                                <p:cTn id="86" presetID="1" presetClass="entr" presetSubtype="0" fill="hold" grpId="0" nodeType="afterEffect">
                                  <p:stCondLst>
                                    <p:cond delay="100"/>
                                  </p:stCondLst>
                                  <p:childTnLst>
                                    <p:set>
                                      <p:cBhvr>
                                        <p:cTn id="87" dur="1" fill="hold">
                                          <p:stCondLst>
                                            <p:cond delay="0"/>
                                          </p:stCondLst>
                                        </p:cTn>
                                        <p:tgtEl>
                                          <p:spTgt spid="65"/>
                                        </p:tgtEl>
                                        <p:attrNameLst>
                                          <p:attrName>style.visibility</p:attrName>
                                        </p:attrNameLst>
                                      </p:cBhvr>
                                      <p:to>
                                        <p:strVal val="visible"/>
                                      </p:to>
                                    </p:set>
                                  </p:childTnLst>
                                </p:cTn>
                              </p:par>
                            </p:childTnLst>
                          </p:cTn>
                        </p:par>
                        <p:par>
                          <p:cTn id="88" fill="hold">
                            <p:stCondLst>
                              <p:cond delay="2800"/>
                            </p:stCondLst>
                            <p:childTnLst>
                              <p:par>
                                <p:cTn id="89" presetID="1" presetClass="entr" presetSubtype="0" fill="hold" grpId="0" nodeType="afterEffect">
                                  <p:stCondLst>
                                    <p:cond delay="100"/>
                                  </p:stCondLst>
                                  <p:childTnLst>
                                    <p:set>
                                      <p:cBhvr>
                                        <p:cTn id="90" dur="1" fill="hold">
                                          <p:stCondLst>
                                            <p:cond delay="0"/>
                                          </p:stCondLst>
                                        </p:cTn>
                                        <p:tgtEl>
                                          <p:spTgt spid="69"/>
                                        </p:tgtEl>
                                        <p:attrNameLst>
                                          <p:attrName>style.visibility</p:attrName>
                                        </p:attrNameLst>
                                      </p:cBhvr>
                                      <p:to>
                                        <p:strVal val="visible"/>
                                      </p:to>
                                    </p:set>
                                  </p:childTnLst>
                                </p:cTn>
                              </p:par>
                            </p:childTnLst>
                          </p:cTn>
                        </p:par>
                        <p:par>
                          <p:cTn id="91" fill="hold">
                            <p:stCondLst>
                              <p:cond delay="2900"/>
                            </p:stCondLst>
                            <p:childTnLst>
                              <p:par>
                                <p:cTn id="92" presetID="1" presetClass="entr" presetSubtype="0" fill="hold" grpId="0" nodeType="afterEffect">
                                  <p:stCondLst>
                                    <p:cond delay="100"/>
                                  </p:stCondLst>
                                  <p:childTnLst>
                                    <p:set>
                                      <p:cBhvr>
                                        <p:cTn id="93" dur="1" fill="hold">
                                          <p:stCondLst>
                                            <p:cond delay="0"/>
                                          </p:stCondLst>
                                        </p:cTn>
                                        <p:tgtEl>
                                          <p:spTgt spid="37"/>
                                        </p:tgtEl>
                                        <p:attrNameLst>
                                          <p:attrName>style.visibility</p:attrName>
                                        </p:attrNameLst>
                                      </p:cBhvr>
                                      <p:to>
                                        <p:strVal val="visible"/>
                                      </p:to>
                                    </p:set>
                                  </p:childTnLst>
                                </p:cTn>
                              </p:par>
                            </p:childTnLst>
                          </p:cTn>
                        </p:par>
                        <p:par>
                          <p:cTn id="94" fill="hold">
                            <p:stCondLst>
                              <p:cond delay="3000"/>
                            </p:stCondLst>
                            <p:childTnLst>
                              <p:par>
                                <p:cTn id="95" presetID="1" presetClass="entr" presetSubtype="0" fill="hold" grpId="0" nodeType="afterEffect">
                                  <p:stCondLst>
                                    <p:cond delay="100"/>
                                  </p:stCondLst>
                                  <p:childTnLst>
                                    <p:set>
                                      <p:cBhvr>
                                        <p:cTn id="96" dur="1" fill="hold">
                                          <p:stCondLst>
                                            <p:cond delay="0"/>
                                          </p:stCondLst>
                                        </p:cTn>
                                        <p:tgtEl>
                                          <p:spTgt spid="26"/>
                                        </p:tgtEl>
                                        <p:attrNameLst>
                                          <p:attrName>style.visibility</p:attrName>
                                        </p:attrNameLst>
                                      </p:cBhvr>
                                      <p:to>
                                        <p:strVal val="visible"/>
                                      </p:to>
                                    </p:set>
                                  </p:childTnLst>
                                </p:cTn>
                              </p:par>
                            </p:childTnLst>
                          </p:cTn>
                        </p:par>
                        <p:par>
                          <p:cTn id="97" fill="hold">
                            <p:stCondLst>
                              <p:cond delay="3100"/>
                            </p:stCondLst>
                            <p:childTnLst>
                              <p:par>
                                <p:cTn id="98" presetID="1" presetClass="entr" presetSubtype="0" fill="hold" grpId="0" nodeType="afterEffect">
                                  <p:stCondLst>
                                    <p:cond delay="100"/>
                                  </p:stCondLst>
                                  <p:childTnLst>
                                    <p:set>
                                      <p:cBhvr>
                                        <p:cTn id="99" dur="1" fill="hold">
                                          <p:stCondLst>
                                            <p:cond delay="0"/>
                                          </p:stCondLst>
                                        </p:cTn>
                                        <p:tgtEl>
                                          <p:spTgt spid="71"/>
                                        </p:tgtEl>
                                        <p:attrNameLst>
                                          <p:attrName>style.visibility</p:attrName>
                                        </p:attrNameLst>
                                      </p:cBhvr>
                                      <p:to>
                                        <p:strVal val="visible"/>
                                      </p:to>
                                    </p:set>
                                  </p:childTnLst>
                                </p:cTn>
                              </p:par>
                            </p:childTnLst>
                          </p:cTn>
                        </p:par>
                        <p:par>
                          <p:cTn id="100" fill="hold">
                            <p:stCondLst>
                              <p:cond delay="3200"/>
                            </p:stCondLst>
                            <p:childTnLst>
                              <p:par>
                                <p:cTn id="101" presetID="1" presetClass="entr" presetSubtype="0" fill="hold" grpId="0" nodeType="afterEffect">
                                  <p:stCondLst>
                                    <p:cond delay="100"/>
                                  </p:stCondLst>
                                  <p:childTnLst>
                                    <p:set>
                                      <p:cBhvr>
                                        <p:cTn id="102" dur="1" fill="hold">
                                          <p:stCondLst>
                                            <p:cond delay="0"/>
                                          </p:stCondLst>
                                        </p:cTn>
                                        <p:tgtEl>
                                          <p:spTgt spid="72"/>
                                        </p:tgtEl>
                                        <p:attrNameLst>
                                          <p:attrName>style.visibility</p:attrName>
                                        </p:attrNameLst>
                                      </p:cBhvr>
                                      <p:to>
                                        <p:strVal val="visible"/>
                                      </p:to>
                                    </p:set>
                                  </p:childTnLst>
                                </p:cTn>
                              </p:par>
                            </p:childTnLst>
                          </p:cTn>
                        </p:par>
                        <p:par>
                          <p:cTn id="103" fill="hold">
                            <p:stCondLst>
                              <p:cond delay="3300"/>
                            </p:stCondLst>
                            <p:childTnLst>
                              <p:par>
                                <p:cTn id="104" presetID="1" presetClass="entr" presetSubtype="0" fill="hold" grpId="0" nodeType="afterEffect">
                                  <p:stCondLst>
                                    <p:cond delay="100"/>
                                  </p:stCondLst>
                                  <p:childTnLst>
                                    <p:set>
                                      <p:cBhvr>
                                        <p:cTn id="105" dur="1" fill="hold">
                                          <p:stCondLst>
                                            <p:cond delay="0"/>
                                          </p:stCondLst>
                                        </p:cTn>
                                        <p:tgtEl>
                                          <p:spTgt spid="73"/>
                                        </p:tgtEl>
                                        <p:attrNameLst>
                                          <p:attrName>style.visibility</p:attrName>
                                        </p:attrNameLst>
                                      </p:cBhvr>
                                      <p:to>
                                        <p:strVal val="visible"/>
                                      </p:to>
                                    </p:set>
                                  </p:childTnLst>
                                </p:cTn>
                              </p:par>
                            </p:childTnLst>
                          </p:cTn>
                        </p:par>
                        <p:par>
                          <p:cTn id="106" fill="hold">
                            <p:stCondLst>
                              <p:cond delay="3400"/>
                            </p:stCondLst>
                            <p:childTnLst>
                              <p:par>
                                <p:cTn id="107" presetID="1" presetClass="entr" presetSubtype="0" fill="hold" grpId="0" nodeType="afterEffect">
                                  <p:stCondLst>
                                    <p:cond delay="100"/>
                                  </p:stCondLst>
                                  <p:childTnLst>
                                    <p:set>
                                      <p:cBhvr>
                                        <p:cTn id="108" dur="1" fill="hold">
                                          <p:stCondLst>
                                            <p:cond delay="0"/>
                                          </p:stCondLst>
                                        </p:cTn>
                                        <p:tgtEl>
                                          <p:spTgt spid="76"/>
                                        </p:tgtEl>
                                        <p:attrNameLst>
                                          <p:attrName>style.visibility</p:attrName>
                                        </p:attrNameLst>
                                      </p:cBhvr>
                                      <p:to>
                                        <p:strVal val="visible"/>
                                      </p:to>
                                    </p:set>
                                  </p:childTnLst>
                                </p:cTn>
                              </p:par>
                            </p:childTnLst>
                          </p:cTn>
                        </p:par>
                        <p:par>
                          <p:cTn id="109" fill="hold">
                            <p:stCondLst>
                              <p:cond delay="3500"/>
                            </p:stCondLst>
                            <p:childTnLst>
                              <p:par>
                                <p:cTn id="110" presetID="1" presetClass="entr" presetSubtype="0" fill="hold" grpId="0" nodeType="afterEffect">
                                  <p:stCondLst>
                                    <p:cond delay="100"/>
                                  </p:stCondLst>
                                  <p:childTnLst>
                                    <p:set>
                                      <p:cBhvr>
                                        <p:cTn id="111" dur="1" fill="hold">
                                          <p:stCondLst>
                                            <p:cond delay="0"/>
                                          </p:stCondLst>
                                        </p:cTn>
                                        <p:tgtEl>
                                          <p:spTgt spid="77"/>
                                        </p:tgtEl>
                                        <p:attrNameLst>
                                          <p:attrName>style.visibility</p:attrName>
                                        </p:attrNameLst>
                                      </p:cBhvr>
                                      <p:to>
                                        <p:strVal val="visible"/>
                                      </p:to>
                                    </p:set>
                                  </p:childTnLst>
                                </p:cTn>
                              </p:par>
                            </p:childTnLst>
                          </p:cTn>
                        </p:par>
                        <p:par>
                          <p:cTn id="112" fill="hold">
                            <p:stCondLst>
                              <p:cond delay="3600"/>
                            </p:stCondLst>
                            <p:childTnLst>
                              <p:par>
                                <p:cTn id="113" presetID="1" presetClass="entr" presetSubtype="0" fill="hold" grpId="0" nodeType="afterEffect">
                                  <p:stCondLst>
                                    <p:cond delay="100"/>
                                  </p:stCondLst>
                                  <p:childTnLst>
                                    <p:set>
                                      <p:cBhvr>
                                        <p:cTn id="114" dur="1" fill="hold">
                                          <p:stCondLst>
                                            <p:cond delay="0"/>
                                          </p:stCondLst>
                                        </p:cTn>
                                        <p:tgtEl>
                                          <p:spTgt spid="79"/>
                                        </p:tgtEl>
                                        <p:attrNameLst>
                                          <p:attrName>style.visibility</p:attrName>
                                        </p:attrNameLst>
                                      </p:cBhvr>
                                      <p:to>
                                        <p:strVal val="visible"/>
                                      </p:to>
                                    </p:set>
                                  </p:childTnLst>
                                </p:cTn>
                              </p:par>
                            </p:childTnLst>
                          </p:cTn>
                        </p:par>
                        <p:par>
                          <p:cTn id="115" fill="hold">
                            <p:stCondLst>
                              <p:cond delay="3700"/>
                            </p:stCondLst>
                            <p:childTnLst>
                              <p:par>
                                <p:cTn id="116" presetID="1" presetClass="entr" presetSubtype="0" fill="hold" grpId="0" nodeType="afterEffect">
                                  <p:stCondLst>
                                    <p:cond delay="100"/>
                                  </p:stCondLst>
                                  <p:childTnLst>
                                    <p:set>
                                      <p:cBhvr>
                                        <p:cTn id="117" dur="1" fill="hold">
                                          <p:stCondLst>
                                            <p:cond delay="0"/>
                                          </p:stCondLst>
                                        </p:cTn>
                                        <p:tgtEl>
                                          <p:spTgt spid="82"/>
                                        </p:tgtEl>
                                        <p:attrNameLst>
                                          <p:attrName>style.visibility</p:attrName>
                                        </p:attrNameLst>
                                      </p:cBhvr>
                                      <p:to>
                                        <p:strVal val="visible"/>
                                      </p:to>
                                    </p:set>
                                  </p:childTnLst>
                                </p:cTn>
                              </p:par>
                            </p:childTnLst>
                          </p:cTn>
                        </p:par>
                        <p:par>
                          <p:cTn id="118" fill="hold">
                            <p:stCondLst>
                              <p:cond delay="3800"/>
                            </p:stCondLst>
                            <p:childTnLst>
                              <p:par>
                                <p:cTn id="119" presetID="1" presetClass="entr" presetSubtype="0" fill="hold" grpId="0" nodeType="afterEffect">
                                  <p:stCondLst>
                                    <p:cond delay="100"/>
                                  </p:stCondLst>
                                  <p:childTnLst>
                                    <p:set>
                                      <p:cBhvr>
                                        <p:cTn id="120" dur="1" fill="hold">
                                          <p:stCondLst>
                                            <p:cond delay="0"/>
                                          </p:stCondLst>
                                        </p:cTn>
                                        <p:tgtEl>
                                          <p:spTgt spid="36"/>
                                        </p:tgtEl>
                                        <p:attrNameLst>
                                          <p:attrName>style.visibility</p:attrName>
                                        </p:attrNameLst>
                                      </p:cBhvr>
                                      <p:to>
                                        <p:strVal val="visible"/>
                                      </p:to>
                                    </p:set>
                                  </p:childTnLst>
                                </p:cTn>
                              </p:par>
                            </p:childTnLst>
                          </p:cTn>
                        </p:par>
                        <p:par>
                          <p:cTn id="121" fill="hold">
                            <p:stCondLst>
                              <p:cond delay="3900"/>
                            </p:stCondLst>
                            <p:childTnLst>
                              <p:par>
                                <p:cTn id="122" presetID="1" presetClass="entr" presetSubtype="0" fill="hold" grpId="0" nodeType="afterEffect">
                                  <p:stCondLst>
                                    <p:cond delay="100"/>
                                  </p:stCondLst>
                                  <p:childTnLst>
                                    <p:set>
                                      <p:cBhvr>
                                        <p:cTn id="123" dur="1" fill="hold">
                                          <p:stCondLst>
                                            <p:cond delay="0"/>
                                          </p:stCondLst>
                                        </p:cTn>
                                        <p:tgtEl>
                                          <p:spTgt spid="83"/>
                                        </p:tgtEl>
                                        <p:attrNameLst>
                                          <p:attrName>style.visibility</p:attrName>
                                        </p:attrNameLst>
                                      </p:cBhvr>
                                      <p:to>
                                        <p:strVal val="visible"/>
                                      </p:to>
                                    </p:set>
                                  </p:childTnLst>
                                </p:cTn>
                              </p:par>
                            </p:childTnLst>
                          </p:cTn>
                        </p:par>
                        <p:par>
                          <p:cTn id="124" fill="hold">
                            <p:stCondLst>
                              <p:cond delay="4000"/>
                            </p:stCondLst>
                            <p:childTnLst>
                              <p:par>
                                <p:cTn id="125" presetID="1" presetClass="entr" presetSubtype="0" fill="hold" grpId="0" nodeType="afterEffect">
                                  <p:stCondLst>
                                    <p:cond delay="100"/>
                                  </p:stCondLst>
                                  <p:childTnLst>
                                    <p:set>
                                      <p:cBhvr>
                                        <p:cTn id="126" dur="1" fill="hold">
                                          <p:stCondLst>
                                            <p:cond delay="0"/>
                                          </p:stCondLst>
                                        </p:cTn>
                                        <p:tgtEl>
                                          <p:spTgt spid="86"/>
                                        </p:tgtEl>
                                        <p:attrNameLst>
                                          <p:attrName>style.visibility</p:attrName>
                                        </p:attrNameLst>
                                      </p:cBhvr>
                                      <p:to>
                                        <p:strVal val="visible"/>
                                      </p:to>
                                    </p:set>
                                  </p:childTnLst>
                                </p:cTn>
                              </p:par>
                            </p:childTnLst>
                          </p:cTn>
                        </p:par>
                        <p:par>
                          <p:cTn id="127" fill="hold">
                            <p:stCondLst>
                              <p:cond delay="4100"/>
                            </p:stCondLst>
                            <p:childTnLst>
                              <p:par>
                                <p:cTn id="128" presetID="1" presetClass="entr" presetSubtype="0" fill="hold" grpId="0" nodeType="afterEffect">
                                  <p:stCondLst>
                                    <p:cond delay="100"/>
                                  </p:stCondLst>
                                  <p:childTnLst>
                                    <p:set>
                                      <p:cBhvr>
                                        <p:cTn id="129" dur="1" fill="hold">
                                          <p:stCondLst>
                                            <p:cond delay="0"/>
                                          </p:stCondLst>
                                        </p:cTn>
                                        <p:tgtEl>
                                          <p:spTgt spid="87"/>
                                        </p:tgtEl>
                                        <p:attrNameLst>
                                          <p:attrName>style.visibility</p:attrName>
                                        </p:attrNameLst>
                                      </p:cBhvr>
                                      <p:to>
                                        <p:strVal val="visible"/>
                                      </p:to>
                                    </p:set>
                                  </p:childTnLst>
                                </p:cTn>
                              </p:par>
                            </p:childTnLst>
                          </p:cTn>
                        </p:par>
                        <p:par>
                          <p:cTn id="130" fill="hold">
                            <p:stCondLst>
                              <p:cond delay="4200"/>
                            </p:stCondLst>
                            <p:childTnLst>
                              <p:par>
                                <p:cTn id="131" presetID="1" presetClass="entr" presetSubtype="0" fill="hold" grpId="0" nodeType="afterEffect">
                                  <p:stCondLst>
                                    <p:cond delay="100"/>
                                  </p:stCondLst>
                                  <p:childTnLst>
                                    <p:set>
                                      <p:cBhvr>
                                        <p:cTn id="132" dur="1" fill="hold">
                                          <p:stCondLst>
                                            <p:cond delay="0"/>
                                          </p:stCondLst>
                                        </p:cTn>
                                        <p:tgtEl>
                                          <p:spTgt spid="81"/>
                                        </p:tgtEl>
                                        <p:attrNameLst>
                                          <p:attrName>style.visibility</p:attrName>
                                        </p:attrNameLst>
                                      </p:cBhvr>
                                      <p:to>
                                        <p:strVal val="visible"/>
                                      </p:to>
                                    </p:set>
                                  </p:childTnLst>
                                </p:cTn>
                              </p:par>
                            </p:childTnLst>
                          </p:cTn>
                        </p:par>
                        <p:par>
                          <p:cTn id="133" fill="hold">
                            <p:stCondLst>
                              <p:cond delay="4300"/>
                            </p:stCondLst>
                            <p:childTnLst>
                              <p:par>
                                <p:cTn id="134" presetID="1" presetClass="entr" presetSubtype="0" fill="hold" grpId="0" nodeType="afterEffect">
                                  <p:stCondLst>
                                    <p:cond delay="100"/>
                                  </p:stCondLst>
                                  <p:childTnLst>
                                    <p:set>
                                      <p:cBhvr>
                                        <p:cTn id="135" dur="1" fill="hold">
                                          <p:stCondLst>
                                            <p:cond delay="0"/>
                                          </p:stCondLst>
                                        </p:cTn>
                                        <p:tgtEl>
                                          <p:spTgt spid="88"/>
                                        </p:tgtEl>
                                        <p:attrNameLst>
                                          <p:attrName>style.visibility</p:attrName>
                                        </p:attrNameLst>
                                      </p:cBhvr>
                                      <p:to>
                                        <p:strVal val="visible"/>
                                      </p:to>
                                    </p:set>
                                  </p:childTnLst>
                                </p:cTn>
                              </p:par>
                            </p:childTnLst>
                          </p:cTn>
                        </p:par>
                        <p:par>
                          <p:cTn id="136" fill="hold">
                            <p:stCondLst>
                              <p:cond delay="4400"/>
                            </p:stCondLst>
                            <p:childTnLst>
                              <p:par>
                                <p:cTn id="137" presetID="1" presetClass="entr" presetSubtype="0" fill="hold" grpId="0" nodeType="afterEffect">
                                  <p:stCondLst>
                                    <p:cond delay="100"/>
                                  </p:stCondLst>
                                  <p:childTnLst>
                                    <p:set>
                                      <p:cBhvr>
                                        <p:cTn id="138" dur="1" fill="hold">
                                          <p:stCondLst>
                                            <p:cond delay="0"/>
                                          </p:stCondLst>
                                        </p:cTn>
                                        <p:tgtEl>
                                          <p:spTgt spid="89"/>
                                        </p:tgtEl>
                                        <p:attrNameLst>
                                          <p:attrName>style.visibility</p:attrName>
                                        </p:attrNameLst>
                                      </p:cBhvr>
                                      <p:to>
                                        <p:strVal val="visible"/>
                                      </p:to>
                                    </p:set>
                                  </p:childTnLst>
                                </p:cTn>
                              </p:par>
                            </p:childTnLst>
                          </p:cTn>
                        </p:par>
                        <p:par>
                          <p:cTn id="139" fill="hold">
                            <p:stCondLst>
                              <p:cond delay="4500"/>
                            </p:stCondLst>
                            <p:childTnLst>
                              <p:par>
                                <p:cTn id="140" presetID="1" presetClass="entr" presetSubtype="0" fill="hold" grpId="0" nodeType="afterEffect">
                                  <p:stCondLst>
                                    <p:cond delay="100"/>
                                  </p:stCondLst>
                                  <p:childTnLst>
                                    <p:set>
                                      <p:cBhvr>
                                        <p:cTn id="141" dur="1" fill="hold">
                                          <p:stCondLst>
                                            <p:cond delay="0"/>
                                          </p:stCondLst>
                                        </p:cTn>
                                        <p:tgtEl>
                                          <p:spTgt spid="84"/>
                                        </p:tgtEl>
                                        <p:attrNameLst>
                                          <p:attrName>style.visibility</p:attrName>
                                        </p:attrNameLst>
                                      </p:cBhvr>
                                      <p:to>
                                        <p:strVal val="visible"/>
                                      </p:to>
                                    </p:set>
                                  </p:childTnLst>
                                </p:cTn>
                              </p:par>
                            </p:childTnLst>
                          </p:cTn>
                        </p:par>
                        <p:par>
                          <p:cTn id="142" fill="hold">
                            <p:stCondLst>
                              <p:cond delay="4600"/>
                            </p:stCondLst>
                            <p:childTnLst>
                              <p:par>
                                <p:cTn id="143" presetID="1" presetClass="entr" presetSubtype="0" fill="hold" grpId="0" nodeType="afterEffect">
                                  <p:stCondLst>
                                    <p:cond delay="100"/>
                                  </p:stCondLst>
                                  <p:childTnLst>
                                    <p:set>
                                      <p:cBhvr>
                                        <p:cTn id="144" dur="1" fill="hold">
                                          <p:stCondLst>
                                            <p:cond delay="0"/>
                                          </p:stCondLst>
                                        </p:cTn>
                                        <p:tgtEl>
                                          <p:spTgt spid="91"/>
                                        </p:tgtEl>
                                        <p:attrNameLst>
                                          <p:attrName>style.visibility</p:attrName>
                                        </p:attrNameLst>
                                      </p:cBhvr>
                                      <p:to>
                                        <p:strVal val="visible"/>
                                      </p:to>
                                    </p:set>
                                  </p:childTnLst>
                                </p:cTn>
                              </p:par>
                            </p:childTnLst>
                          </p:cTn>
                        </p:par>
                        <p:par>
                          <p:cTn id="145" fill="hold">
                            <p:stCondLst>
                              <p:cond delay="4700"/>
                            </p:stCondLst>
                            <p:childTnLst>
                              <p:par>
                                <p:cTn id="146" presetID="1" presetClass="entr" presetSubtype="0" fill="hold" grpId="0" nodeType="afterEffect">
                                  <p:stCondLst>
                                    <p:cond delay="100"/>
                                  </p:stCondLst>
                                  <p:childTnLst>
                                    <p:set>
                                      <p:cBhvr>
                                        <p:cTn id="147" dur="1" fill="hold">
                                          <p:stCondLst>
                                            <p:cond delay="0"/>
                                          </p:stCondLst>
                                        </p:cTn>
                                        <p:tgtEl>
                                          <p:spTgt spid="92"/>
                                        </p:tgtEl>
                                        <p:attrNameLst>
                                          <p:attrName>style.visibility</p:attrName>
                                        </p:attrNameLst>
                                      </p:cBhvr>
                                      <p:to>
                                        <p:strVal val="visible"/>
                                      </p:to>
                                    </p:set>
                                  </p:childTnLst>
                                </p:cTn>
                              </p:par>
                            </p:childTnLst>
                          </p:cTn>
                        </p:par>
                        <p:par>
                          <p:cTn id="148" fill="hold">
                            <p:stCondLst>
                              <p:cond delay="4800"/>
                            </p:stCondLst>
                            <p:childTnLst>
                              <p:par>
                                <p:cTn id="149" presetID="1" presetClass="entr" presetSubtype="0" fill="hold" grpId="0" nodeType="afterEffect">
                                  <p:stCondLst>
                                    <p:cond delay="100"/>
                                  </p:stCondLst>
                                  <p:childTnLst>
                                    <p:set>
                                      <p:cBhvr>
                                        <p:cTn id="150" dur="1" fill="hold">
                                          <p:stCondLst>
                                            <p:cond delay="0"/>
                                          </p:stCondLst>
                                        </p:cTn>
                                        <p:tgtEl>
                                          <p:spTgt spid="93"/>
                                        </p:tgtEl>
                                        <p:attrNameLst>
                                          <p:attrName>style.visibility</p:attrName>
                                        </p:attrNameLst>
                                      </p:cBhvr>
                                      <p:to>
                                        <p:strVal val="visible"/>
                                      </p:to>
                                    </p:set>
                                  </p:childTnLst>
                                </p:cTn>
                              </p:par>
                            </p:childTnLst>
                          </p:cTn>
                        </p:par>
                        <p:par>
                          <p:cTn id="151" fill="hold">
                            <p:stCondLst>
                              <p:cond delay="4900"/>
                            </p:stCondLst>
                            <p:childTnLst>
                              <p:par>
                                <p:cTn id="152" presetID="1" presetClass="entr" presetSubtype="0" fill="hold" grpId="0" nodeType="afterEffect">
                                  <p:stCondLst>
                                    <p:cond delay="100"/>
                                  </p:stCondLst>
                                  <p:childTnLst>
                                    <p:set>
                                      <p:cBhvr>
                                        <p:cTn id="153" dur="1" fill="hold">
                                          <p:stCondLst>
                                            <p:cond delay="0"/>
                                          </p:stCondLst>
                                        </p:cTn>
                                        <p:tgtEl>
                                          <p:spTgt spid="95"/>
                                        </p:tgtEl>
                                        <p:attrNameLst>
                                          <p:attrName>style.visibility</p:attrName>
                                        </p:attrNameLst>
                                      </p:cBhvr>
                                      <p:to>
                                        <p:strVal val="visible"/>
                                      </p:to>
                                    </p:set>
                                  </p:childTnLst>
                                </p:cTn>
                              </p:par>
                            </p:childTnLst>
                          </p:cTn>
                        </p:par>
                        <p:par>
                          <p:cTn id="154" fill="hold">
                            <p:stCondLst>
                              <p:cond delay="5000"/>
                            </p:stCondLst>
                            <p:childTnLst>
                              <p:par>
                                <p:cTn id="155" presetID="1" presetClass="entr" presetSubtype="0" fill="hold" grpId="0" nodeType="afterEffect">
                                  <p:stCondLst>
                                    <p:cond delay="100"/>
                                  </p:stCondLst>
                                  <p:childTnLst>
                                    <p:set>
                                      <p:cBhvr>
                                        <p:cTn id="156" dur="1" fill="hold">
                                          <p:stCondLst>
                                            <p:cond delay="0"/>
                                          </p:stCondLst>
                                        </p:cTn>
                                        <p:tgtEl>
                                          <p:spTgt spid="98"/>
                                        </p:tgtEl>
                                        <p:attrNameLst>
                                          <p:attrName>style.visibility</p:attrName>
                                        </p:attrNameLst>
                                      </p:cBhvr>
                                      <p:to>
                                        <p:strVal val="visible"/>
                                      </p:to>
                                    </p:set>
                                  </p:childTnLst>
                                </p:cTn>
                              </p:par>
                            </p:childTnLst>
                          </p:cTn>
                        </p:par>
                        <p:par>
                          <p:cTn id="157" fill="hold">
                            <p:stCondLst>
                              <p:cond delay="5100"/>
                            </p:stCondLst>
                            <p:childTnLst>
                              <p:par>
                                <p:cTn id="158" presetID="1" presetClass="entr" presetSubtype="0" fill="hold" grpId="0" nodeType="afterEffect">
                                  <p:stCondLst>
                                    <p:cond delay="100"/>
                                  </p:stCondLst>
                                  <p:childTnLst>
                                    <p:set>
                                      <p:cBhvr>
                                        <p:cTn id="159" dur="1" fill="hold">
                                          <p:stCondLst>
                                            <p:cond delay="0"/>
                                          </p:stCondLst>
                                        </p:cTn>
                                        <p:tgtEl>
                                          <p:spTgt spid="100"/>
                                        </p:tgtEl>
                                        <p:attrNameLst>
                                          <p:attrName>style.visibility</p:attrName>
                                        </p:attrNameLst>
                                      </p:cBhvr>
                                      <p:to>
                                        <p:strVal val="visible"/>
                                      </p:to>
                                    </p:set>
                                  </p:childTnLst>
                                </p:cTn>
                              </p:par>
                            </p:childTnLst>
                          </p:cTn>
                        </p:par>
                        <p:par>
                          <p:cTn id="160" fill="hold">
                            <p:stCondLst>
                              <p:cond delay="5200"/>
                            </p:stCondLst>
                            <p:childTnLst>
                              <p:par>
                                <p:cTn id="161" presetID="1" presetClass="entr" presetSubtype="0" fill="hold" grpId="0" nodeType="afterEffect">
                                  <p:stCondLst>
                                    <p:cond delay="100"/>
                                  </p:stCondLst>
                                  <p:childTnLst>
                                    <p:set>
                                      <p:cBhvr>
                                        <p:cTn id="162" dur="1" fill="hold">
                                          <p:stCondLst>
                                            <p:cond delay="0"/>
                                          </p:stCondLst>
                                        </p:cTn>
                                        <p:tgtEl>
                                          <p:spTgt spid="101"/>
                                        </p:tgtEl>
                                        <p:attrNameLst>
                                          <p:attrName>style.visibility</p:attrName>
                                        </p:attrNameLst>
                                      </p:cBhvr>
                                      <p:to>
                                        <p:strVal val="visible"/>
                                      </p:to>
                                    </p:set>
                                  </p:childTnLst>
                                </p:cTn>
                              </p:par>
                            </p:childTnLst>
                          </p:cTn>
                        </p:par>
                        <p:par>
                          <p:cTn id="163" fill="hold">
                            <p:stCondLst>
                              <p:cond delay="5300"/>
                            </p:stCondLst>
                            <p:childTnLst>
                              <p:par>
                                <p:cTn id="164" presetID="1" presetClass="entr" presetSubtype="0" fill="hold" grpId="0" nodeType="afterEffect">
                                  <p:stCondLst>
                                    <p:cond delay="100"/>
                                  </p:stCondLst>
                                  <p:childTnLst>
                                    <p:set>
                                      <p:cBhvr>
                                        <p:cTn id="165" dur="1" fill="hold">
                                          <p:stCondLst>
                                            <p:cond delay="0"/>
                                          </p:stCondLst>
                                        </p:cTn>
                                        <p:tgtEl>
                                          <p:spTgt spid="103"/>
                                        </p:tgtEl>
                                        <p:attrNameLst>
                                          <p:attrName>style.visibility</p:attrName>
                                        </p:attrNameLst>
                                      </p:cBhvr>
                                      <p:to>
                                        <p:strVal val="visible"/>
                                      </p:to>
                                    </p:set>
                                  </p:childTnLst>
                                </p:cTn>
                              </p:par>
                            </p:childTnLst>
                          </p:cTn>
                        </p:par>
                        <p:par>
                          <p:cTn id="166" fill="hold">
                            <p:stCondLst>
                              <p:cond delay="5400"/>
                            </p:stCondLst>
                            <p:childTnLst>
                              <p:par>
                                <p:cTn id="167" presetID="1" presetClass="entr" presetSubtype="0" fill="hold" grpId="0" nodeType="afterEffect">
                                  <p:stCondLst>
                                    <p:cond delay="100"/>
                                  </p:stCondLst>
                                  <p:childTnLst>
                                    <p:set>
                                      <p:cBhvr>
                                        <p:cTn id="168" dur="1" fill="hold">
                                          <p:stCondLst>
                                            <p:cond delay="0"/>
                                          </p:stCondLst>
                                        </p:cTn>
                                        <p:tgtEl>
                                          <p:spTgt spid="104"/>
                                        </p:tgtEl>
                                        <p:attrNameLst>
                                          <p:attrName>style.visibility</p:attrName>
                                        </p:attrNameLst>
                                      </p:cBhvr>
                                      <p:to>
                                        <p:strVal val="visible"/>
                                      </p:to>
                                    </p:set>
                                  </p:childTnLst>
                                </p:cTn>
                              </p:par>
                            </p:childTnLst>
                          </p:cTn>
                        </p:par>
                        <p:par>
                          <p:cTn id="169" fill="hold">
                            <p:stCondLst>
                              <p:cond delay="5500"/>
                            </p:stCondLst>
                            <p:childTnLst>
                              <p:par>
                                <p:cTn id="170" presetID="1" presetClass="entr" presetSubtype="0" fill="hold" grpId="0" nodeType="afterEffect">
                                  <p:stCondLst>
                                    <p:cond delay="100"/>
                                  </p:stCondLst>
                                  <p:childTnLst>
                                    <p:set>
                                      <p:cBhvr>
                                        <p:cTn id="171" dur="1" fill="hold">
                                          <p:stCondLst>
                                            <p:cond delay="0"/>
                                          </p:stCondLst>
                                        </p:cTn>
                                        <p:tgtEl>
                                          <p:spTgt spid="110"/>
                                        </p:tgtEl>
                                        <p:attrNameLst>
                                          <p:attrName>style.visibility</p:attrName>
                                        </p:attrNameLst>
                                      </p:cBhvr>
                                      <p:to>
                                        <p:strVal val="visible"/>
                                      </p:to>
                                    </p:set>
                                  </p:childTnLst>
                                </p:cTn>
                              </p:par>
                            </p:childTnLst>
                          </p:cTn>
                        </p:par>
                        <p:par>
                          <p:cTn id="172" fill="hold">
                            <p:stCondLst>
                              <p:cond delay="5600"/>
                            </p:stCondLst>
                            <p:childTnLst>
                              <p:par>
                                <p:cTn id="173" presetID="1" presetClass="entr" presetSubtype="0" fill="hold" grpId="0" nodeType="afterEffect">
                                  <p:stCondLst>
                                    <p:cond delay="100"/>
                                  </p:stCondLst>
                                  <p:childTnLst>
                                    <p:set>
                                      <p:cBhvr>
                                        <p:cTn id="174" dur="1" fill="hold">
                                          <p:stCondLst>
                                            <p:cond delay="0"/>
                                          </p:stCondLst>
                                        </p:cTn>
                                        <p:tgtEl>
                                          <p:spTgt spid="111"/>
                                        </p:tgtEl>
                                        <p:attrNameLst>
                                          <p:attrName>style.visibility</p:attrName>
                                        </p:attrNameLst>
                                      </p:cBhvr>
                                      <p:to>
                                        <p:strVal val="visible"/>
                                      </p:to>
                                    </p:set>
                                  </p:childTnLst>
                                </p:cTn>
                              </p:par>
                            </p:childTnLst>
                          </p:cTn>
                        </p:par>
                        <p:par>
                          <p:cTn id="175" fill="hold">
                            <p:stCondLst>
                              <p:cond delay="5700"/>
                            </p:stCondLst>
                            <p:childTnLst>
                              <p:par>
                                <p:cTn id="176" presetID="1" presetClass="entr" presetSubtype="0" fill="hold" grpId="0" nodeType="afterEffect">
                                  <p:stCondLst>
                                    <p:cond delay="100"/>
                                  </p:stCondLst>
                                  <p:childTnLst>
                                    <p:set>
                                      <p:cBhvr>
                                        <p:cTn id="177" dur="1" fill="hold">
                                          <p:stCondLst>
                                            <p:cond delay="0"/>
                                          </p:stCondLst>
                                        </p:cTn>
                                        <p:tgtEl>
                                          <p:spTgt spid="113"/>
                                        </p:tgtEl>
                                        <p:attrNameLst>
                                          <p:attrName>style.visibility</p:attrName>
                                        </p:attrNameLst>
                                      </p:cBhvr>
                                      <p:to>
                                        <p:strVal val="visible"/>
                                      </p:to>
                                    </p:set>
                                  </p:childTnLst>
                                </p:cTn>
                              </p:par>
                            </p:childTnLst>
                          </p:cTn>
                        </p:par>
                        <p:par>
                          <p:cTn id="178" fill="hold">
                            <p:stCondLst>
                              <p:cond delay="5800"/>
                            </p:stCondLst>
                            <p:childTnLst>
                              <p:par>
                                <p:cTn id="179" presetID="1" presetClass="entr" presetSubtype="0" fill="hold" grpId="0" nodeType="afterEffect">
                                  <p:stCondLst>
                                    <p:cond delay="100"/>
                                  </p:stCondLst>
                                  <p:childTnLst>
                                    <p:set>
                                      <p:cBhvr>
                                        <p:cTn id="180" dur="1" fill="hold">
                                          <p:stCondLst>
                                            <p:cond delay="0"/>
                                          </p:stCondLst>
                                        </p:cTn>
                                        <p:tgtEl>
                                          <p:spTgt spid="114"/>
                                        </p:tgtEl>
                                        <p:attrNameLst>
                                          <p:attrName>style.visibility</p:attrName>
                                        </p:attrNameLst>
                                      </p:cBhvr>
                                      <p:to>
                                        <p:strVal val="visible"/>
                                      </p:to>
                                    </p:set>
                                  </p:childTnLst>
                                </p:cTn>
                              </p:par>
                            </p:childTnLst>
                          </p:cTn>
                        </p:par>
                        <p:par>
                          <p:cTn id="181" fill="hold">
                            <p:stCondLst>
                              <p:cond delay="5900"/>
                            </p:stCondLst>
                            <p:childTnLst>
                              <p:par>
                                <p:cTn id="182" presetID="1" presetClass="entr" presetSubtype="0" fill="hold" grpId="0" nodeType="afterEffect">
                                  <p:stCondLst>
                                    <p:cond delay="100"/>
                                  </p:stCondLst>
                                  <p:childTnLst>
                                    <p:set>
                                      <p:cBhvr>
                                        <p:cTn id="183" dur="1" fill="hold">
                                          <p:stCondLst>
                                            <p:cond delay="0"/>
                                          </p:stCondLst>
                                        </p:cTn>
                                        <p:tgtEl>
                                          <p:spTgt spid="112"/>
                                        </p:tgtEl>
                                        <p:attrNameLst>
                                          <p:attrName>style.visibility</p:attrName>
                                        </p:attrNameLst>
                                      </p:cBhvr>
                                      <p:to>
                                        <p:strVal val="visible"/>
                                      </p:to>
                                    </p:set>
                                  </p:childTnLst>
                                </p:cTn>
                              </p:par>
                            </p:childTnLst>
                          </p:cTn>
                        </p:par>
                        <p:par>
                          <p:cTn id="184" fill="hold">
                            <p:stCondLst>
                              <p:cond delay="6000"/>
                            </p:stCondLst>
                            <p:childTnLst>
                              <p:par>
                                <p:cTn id="185" presetID="1" presetClass="entr" presetSubtype="0" fill="hold" grpId="0" nodeType="afterEffect">
                                  <p:stCondLst>
                                    <p:cond delay="100"/>
                                  </p:stCondLst>
                                  <p:childTnLst>
                                    <p:set>
                                      <p:cBhvr>
                                        <p:cTn id="186" dur="1" fill="hold">
                                          <p:stCondLst>
                                            <p:cond delay="0"/>
                                          </p:stCondLst>
                                        </p:cTn>
                                        <p:tgtEl>
                                          <p:spTgt spid="35"/>
                                        </p:tgtEl>
                                        <p:attrNameLst>
                                          <p:attrName>style.visibility</p:attrName>
                                        </p:attrNameLst>
                                      </p:cBhvr>
                                      <p:to>
                                        <p:strVal val="visible"/>
                                      </p:to>
                                    </p:set>
                                  </p:childTnLst>
                                </p:cTn>
                              </p:par>
                            </p:childTnLst>
                          </p:cTn>
                        </p:par>
                        <p:par>
                          <p:cTn id="187" fill="hold">
                            <p:stCondLst>
                              <p:cond delay="6100"/>
                            </p:stCondLst>
                            <p:childTnLst>
                              <p:par>
                                <p:cTn id="188" presetID="1" presetClass="entr" presetSubtype="0" fill="hold" grpId="0" nodeType="afterEffect">
                                  <p:stCondLst>
                                    <p:cond delay="100"/>
                                  </p:stCondLst>
                                  <p:childTnLst>
                                    <p:set>
                                      <p:cBhvr>
                                        <p:cTn id="189" dur="1" fill="hold">
                                          <p:stCondLst>
                                            <p:cond delay="0"/>
                                          </p:stCondLst>
                                        </p:cTn>
                                        <p:tgtEl>
                                          <p:spTgt spid="50"/>
                                        </p:tgtEl>
                                        <p:attrNameLst>
                                          <p:attrName>style.visibility</p:attrName>
                                        </p:attrNameLst>
                                      </p:cBhvr>
                                      <p:to>
                                        <p:strVal val="visible"/>
                                      </p:to>
                                    </p:set>
                                  </p:childTnLst>
                                </p:cTn>
                              </p:par>
                            </p:childTnLst>
                          </p:cTn>
                        </p:par>
                        <p:par>
                          <p:cTn id="190" fill="hold">
                            <p:stCondLst>
                              <p:cond delay="6200"/>
                            </p:stCondLst>
                            <p:childTnLst>
                              <p:par>
                                <p:cTn id="191" presetID="1" presetClass="entr" presetSubtype="0" fill="hold" grpId="0" nodeType="afterEffect">
                                  <p:stCondLst>
                                    <p:cond delay="100"/>
                                  </p:stCondLst>
                                  <p:childTnLst>
                                    <p:set>
                                      <p:cBhvr>
                                        <p:cTn id="192" dur="1" fill="hold">
                                          <p:stCondLst>
                                            <p:cond delay="0"/>
                                          </p:stCondLst>
                                        </p:cTn>
                                        <p:tgtEl>
                                          <p:spTgt spid="115"/>
                                        </p:tgtEl>
                                        <p:attrNameLst>
                                          <p:attrName>style.visibility</p:attrName>
                                        </p:attrNameLst>
                                      </p:cBhvr>
                                      <p:to>
                                        <p:strVal val="visible"/>
                                      </p:to>
                                    </p:set>
                                  </p:childTnLst>
                                </p:cTn>
                              </p:par>
                            </p:childTnLst>
                          </p:cTn>
                        </p:par>
                        <p:par>
                          <p:cTn id="193" fill="hold">
                            <p:stCondLst>
                              <p:cond delay="6300"/>
                            </p:stCondLst>
                            <p:childTnLst>
                              <p:par>
                                <p:cTn id="194" presetID="1" presetClass="entr" presetSubtype="0" fill="hold" grpId="0" nodeType="afterEffect">
                                  <p:stCondLst>
                                    <p:cond delay="100"/>
                                  </p:stCondLst>
                                  <p:childTnLst>
                                    <p:set>
                                      <p:cBhvr>
                                        <p:cTn id="195" dur="1" fill="hold">
                                          <p:stCondLst>
                                            <p:cond delay="0"/>
                                          </p:stCondLst>
                                        </p:cTn>
                                        <p:tgtEl>
                                          <p:spTgt spid="116"/>
                                        </p:tgtEl>
                                        <p:attrNameLst>
                                          <p:attrName>style.visibility</p:attrName>
                                        </p:attrNameLst>
                                      </p:cBhvr>
                                      <p:to>
                                        <p:strVal val="visible"/>
                                      </p:to>
                                    </p:set>
                                  </p:childTnLst>
                                </p:cTn>
                              </p:par>
                            </p:childTnLst>
                          </p:cTn>
                        </p:par>
                        <p:par>
                          <p:cTn id="196" fill="hold">
                            <p:stCondLst>
                              <p:cond delay="6400"/>
                            </p:stCondLst>
                            <p:childTnLst>
                              <p:par>
                                <p:cTn id="197" presetID="1" presetClass="entr" presetSubtype="0" fill="hold" grpId="0" nodeType="afterEffect">
                                  <p:stCondLst>
                                    <p:cond delay="100"/>
                                  </p:stCondLst>
                                  <p:childTnLst>
                                    <p:set>
                                      <p:cBhvr>
                                        <p:cTn id="198" dur="1" fill="hold">
                                          <p:stCondLst>
                                            <p:cond delay="0"/>
                                          </p:stCondLst>
                                        </p:cTn>
                                        <p:tgtEl>
                                          <p:spTgt spid="117"/>
                                        </p:tgtEl>
                                        <p:attrNameLst>
                                          <p:attrName>style.visibility</p:attrName>
                                        </p:attrNameLst>
                                      </p:cBhvr>
                                      <p:to>
                                        <p:strVal val="visible"/>
                                      </p:to>
                                    </p:set>
                                  </p:childTnLst>
                                </p:cTn>
                              </p:par>
                            </p:childTnLst>
                          </p:cTn>
                        </p:par>
                        <p:par>
                          <p:cTn id="199" fill="hold">
                            <p:stCondLst>
                              <p:cond delay="6500"/>
                            </p:stCondLst>
                            <p:childTnLst>
                              <p:par>
                                <p:cTn id="200" presetID="1" presetClass="entr" presetSubtype="0" fill="hold" grpId="0" nodeType="afterEffect">
                                  <p:stCondLst>
                                    <p:cond delay="100"/>
                                  </p:stCondLst>
                                  <p:childTnLst>
                                    <p:set>
                                      <p:cBhvr>
                                        <p:cTn id="201" dur="1" fill="hold">
                                          <p:stCondLst>
                                            <p:cond delay="0"/>
                                          </p:stCondLst>
                                        </p:cTn>
                                        <p:tgtEl>
                                          <p:spTgt spid="119"/>
                                        </p:tgtEl>
                                        <p:attrNameLst>
                                          <p:attrName>style.visibility</p:attrName>
                                        </p:attrNameLst>
                                      </p:cBhvr>
                                      <p:to>
                                        <p:strVal val="visible"/>
                                      </p:to>
                                    </p:set>
                                  </p:childTnLst>
                                </p:cTn>
                              </p:par>
                            </p:childTnLst>
                          </p:cTn>
                        </p:par>
                        <p:par>
                          <p:cTn id="202" fill="hold">
                            <p:stCondLst>
                              <p:cond delay="6600"/>
                            </p:stCondLst>
                            <p:childTnLst>
                              <p:par>
                                <p:cTn id="203" presetID="1" presetClass="entr" presetSubtype="0" fill="hold" grpId="0" nodeType="afterEffect">
                                  <p:stCondLst>
                                    <p:cond delay="100"/>
                                  </p:stCondLst>
                                  <p:childTnLst>
                                    <p:set>
                                      <p:cBhvr>
                                        <p:cTn id="204" dur="1" fill="hold">
                                          <p:stCondLst>
                                            <p:cond delay="0"/>
                                          </p:stCondLst>
                                        </p:cTn>
                                        <p:tgtEl>
                                          <p:spTgt spid="118"/>
                                        </p:tgtEl>
                                        <p:attrNameLst>
                                          <p:attrName>style.visibility</p:attrName>
                                        </p:attrNameLst>
                                      </p:cBhvr>
                                      <p:to>
                                        <p:strVal val="visible"/>
                                      </p:to>
                                    </p:set>
                                  </p:childTnLst>
                                </p:cTn>
                              </p:par>
                            </p:childTnLst>
                          </p:cTn>
                        </p:par>
                        <p:par>
                          <p:cTn id="205" fill="hold">
                            <p:stCondLst>
                              <p:cond delay="6700"/>
                            </p:stCondLst>
                            <p:childTnLst>
                              <p:par>
                                <p:cTn id="206" presetID="1" presetClass="entr" presetSubtype="0" fill="hold" grpId="0" nodeType="afterEffect">
                                  <p:stCondLst>
                                    <p:cond delay="100"/>
                                  </p:stCondLst>
                                  <p:childTnLst>
                                    <p:set>
                                      <p:cBhvr>
                                        <p:cTn id="207" dur="1" fill="hold">
                                          <p:stCondLst>
                                            <p:cond delay="0"/>
                                          </p:stCondLst>
                                        </p:cTn>
                                        <p:tgtEl>
                                          <p:spTgt spid="120"/>
                                        </p:tgtEl>
                                        <p:attrNameLst>
                                          <p:attrName>style.visibility</p:attrName>
                                        </p:attrNameLst>
                                      </p:cBhvr>
                                      <p:to>
                                        <p:strVal val="visible"/>
                                      </p:to>
                                    </p:set>
                                  </p:childTnLst>
                                </p:cTn>
                              </p:par>
                            </p:childTnLst>
                          </p:cTn>
                        </p:par>
                        <p:par>
                          <p:cTn id="208" fill="hold">
                            <p:stCondLst>
                              <p:cond delay="6800"/>
                            </p:stCondLst>
                            <p:childTnLst>
                              <p:par>
                                <p:cTn id="209" presetID="1" presetClass="entr" presetSubtype="0" fill="hold" grpId="0" nodeType="afterEffect">
                                  <p:stCondLst>
                                    <p:cond delay="100"/>
                                  </p:stCondLst>
                                  <p:childTnLst>
                                    <p:set>
                                      <p:cBhvr>
                                        <p:cTn id="210" dur="1" fill="hold">
                                          <p:stCondLst>
                                            <p:cond delay="0"/>
                                          </p:stCondLst>
                                        </p:cTn>
                                        <p:tgtEl>
                                          <p:spTgt spid="121"/>
                                        </p:tgtEl>
                                        <p:attrNameLst>
                                          <p:attrName>style.visibility</p:attrName>
                                        </p:attrNameLst>
                                      </p:cBhvr>
                                      <p:to>
                                        <p:strVal val="visible"/>
                                      </p:to>
                                    </p:set>
                                  </p:childTnLst>
                                </p:cTn>
                              </p:par>
                            </p:childTnLst>
                          </p:cTn>
                        </p:par>
                        <p:par>
                          <p:cTn id="211" fill="hold">
                            <p:stCondLst>
                              <p:cond delay="6900"/>
                            </p:stCondLst>
                            <p:childTnLst>
                              <p:par>
                                <p:cTn id="212" presetID="1" presetClass="entr" presetSubtype="0" fill="hold" grpId="0" nodeType="afterEffect">
                                  <p:stCondLst>
                                    <p:cond delay="100"/>
                                  </p:stCondLst>
                                  <p:childTnLst>
                                    <p:set>
                                      <p:cBhvr>
                                        <p:cTn id="213" dur="1" fill="hold">
                                          <p:stCondLst>
                                            <p:cond delay="0"/>
                                          </p:stCondLst>
                                        </p:cTn>
                                        <p:tgtEl>
                                          <p:spTgt spid="125"/>
                                        </p:tgtEl>
                                        <p:attrNameLst>
                                          <p:attrName>style.visibility</p:attrName>
                                        </p:attrNameLst>
                                      </p:cBhvr>
                                      <p:to>
                                        <p:strVal val="visible"/>
                                      </p:to>
                                    </p:set>
                                  </p:childTnLst>
                                </p:cTn>
                              </p:par>
                            </p:childTnLst>
                          </p:cTn>
                        </p:par>
                        <p:par>
                          <p:cTn id="214" fill="hold">
                            <p:stCondLst>
                              <p:cond delay="7000"/>
                            </p:stCondLst>
                            <p:childTnLst>
                              <p:par>
                                <p:cTn id="215" presetID="1" presetClass="entr" presetSubtype="0" fill="hold" grpId="0" nodeType="afterEffect">
                                  <p:stCondLst>
                                    <p:cond delay="100"/>
                                  </p:stCondLst>
                                  <p:childTnLst>
                                    <p:set>
                                      <p:cBhvr>
                                        <p:cTn id="216" dur="1" fill="hold">
                                          <p:stCondLst>
                                            <p:cond delay="0"/>
                                          </p:stCondLst>
                                        </p:cTn>
                                        <p:tgtEl>
                                          <p:spTgt spid="126"/>
                                        </p:tgtEl>
                                        <p:attrNameLst>
                                          <p:attrName>style.visibility</p:attrName>
                                        </p:attrNameLst>
                                      </p:cBhvr>
                                      <p:to>
                                        <p:strVal val="visible"/>
                                      </p:to>
                                    </p:set>
                                  </p:childTnLst>
                                </p:cTn>
                              </p:par>
                            </p:childTnLst>
                          </p:cTn>
                        </p:par>
                        <p:par>
                          <p:cTn id="217" fill="hold">
                            <p:stCondLst>
                              <p:cond delay="7100"/>
                            </p:stCondLst>
                            <p:childTnLst>
                              <p:par>
                                <p:cTn id="218" presetID="1" presetClass="entr" presetSubtype="0" fill="hold" grpId="0" nodeType="afterEffect">
                                  <p:stCondLst>
                                    <p:cond delay="100"/>
                                  </p:stCondLst>
                                  <p:childTnLst>
                                    <p:set>
                                      <p:cBhvr>
                                        <p:cTn id="219" dur="1" fill="hold">
                                          <p:stCondLst>
                                            <p:cond delay="0"/>
                                          </p:stCondLst>
                                        </p:cTn>
                                        <p:tgtEl>
                                          <p:spTgt spid="122"/>
                                        </p:tgtEl>
                                        <p:attrNameLst>
                                          <p:attrName>style.visibility</p:attrName>
                                        </p:attrNameLst>
                                      </p:cBhvr>
                                      <p:to>
                                        <p:strVal val="visible"/>
                                      </p:to>
                                    </p:set>
                                  </p:childTnLst>
                                </p:cTn>
                              </p:par>
                            </p:childTnLst>
                          </p:cTn>
                        </p:par>
                        <p:par>
                          <p:cTn id="220" fill="hold">
                            <p:stCondLst>
                              <p:cond delay="7200"/>
                            </p:stCondLst>
                            <p:childTnLst>
                              <p:par>
                                <p:cTn id="221" presetID="1" presetClass="entr" presetSubtype="0" fill="hold" grpId="0" nodeType="afterEffect">
                                  <p:stCondLst>
                                    <p:cond delay="100"/>
                                  </p:stCondLst>
                                  <p:childTnLst>
                                    <p:set>
                                      <p:cBhvr>
                                        <p:cTn id="222" dur="1" fill="hold">
                                          <p:stCondLst>
                                            <p:cond delay="0"/>
                                          </p:stCondLst>
                                        </p:cTn>
                                        <p:tgtEl>
                                          <p:spTgt spid="127"/>
                                        </p:tgtEl>
                                        <p:attrNameLst>
                                          <p:attrName>style.visibility</p:attrName>
                                        </p:attrNameLst>
                                      </p:cBhvr>
                                      <p:to>
                                        <p:strVal val="visible"/>
                                      </p:to>
                                    </p:set>
                                  </p:childTnLst>
                                </p:cTn>
                              </p:par>
                            </p:childTnLst>
                          </p:cTn>
                        </p:par>
                        <p:par>
                          <p:cTn id="223" fill="hold">
                            <p:stCondLst>
                              <p:cond delay="7300"/>
                            </p:stCondLst>
                            <p:childTnLst>
                              <p:par>
                                <p:cTn id="224" presetID="1" presetClass="entr" presetSubtype="0" fill="hold" grpId="0" nodeType="afterEffect">
                                  <p:stCondLst>
                                    <p:cond delay="100"/>
                                  </p:stCondLst>
                                  <p:childTnLst>
                                    <p:set>
                                      <p:cBhvr>
                                        <p:cTn id="225" dur="1" fill="hold">
                                          <p:stCondLst>
                                            <p:cond delay="0"/>
                                          </p:stCondLst>
                                        </p:cTn>
                                        <p:tgtEl>
                                          <p:spTgt spid="44"/>
                                        </p:tgtEl>
                                        <p:attrNameLst>
                                          <p:attrName>style.visibility</p:attrName>
                                        </p:attrNameLst>
                                      </p:cBhvr>
                                      <p:to>
                                        <p:strVal val="visible"/>
                                      </p:to>
                                    </p:set>
                                  </p:childTnLst>
                                </p:cTn>
                              </p:par>
                            </p:childTnLst>
                          </p:cTn>
                        </p:par>
                        <p:par>
                          <p:cTn id="226" fill="hold">
                            <p:stCondLst>
                              <p:cond delay="7400"/>
                            </p:stCondLst>
                            <p:childTnLst>
                              <p:par>
                                <p:cTn id="227" presetID="1" presetClass="entr" presetSubtype="0" fill="hold" grpId="0" nodeType="afterEffect">
                                  <p:stCondLst>
                                    <p:cond delay="100"/>
                                  </p:stCondLst>
                                  <p:childTnLst>
                                    <p:set>
                                      <p:cBhvr>
                                        <p:cTn id="228" dur="1" fill="hold">
                                          <p:stCondLst>
                                            <p:cond delay="0"/>
                                          </p:stCondLst>
                                        </p:cTn>
                                        <p:tgtEl>
                                          <p:spTgt spid="128"/>
                                        </p:tgtEl>
                                        <p:attrNameLst>
                                          <p:attrName>style.visibility</p:attrName>
                                        </p:attrNameLst>
                                      </p:cBhvr>
                                      <p:to>
                                        <p:strVal val="visible"/>
                                      </p:to>
                                    </p:set>
                                  </p:childTnLst>
                                </p:cTn>
                              </p:par>
                            </p:childTnLst>
                          </p:cTn>
                        </p:par>
                        <p:par>
                          <p:cTn id="229" fill="hold">
                            <p:stCondLst>
                              <p:cond delay="7500"/>
                            </p:stCondLst>
                            <p:childTnLst>
                              <p:par>
                                <p:cTn id="230" presetID="1" presetClass="entr" presetSubtype="0" fill="hold" grpId="0" nodeType="afterEffect">
                                  <p:stCondLst>
                                    <p:cond delay="100"/>
                                  </p:stCondLst>
                                  <p:childTnLst>
                                    <p:set>
                                      <p:cBhvr>
                                        <p:cTn id="231" dur="1" fill="hold">
                                          <p:stCondLst>
                                            <p:cond delay="0"/>
                                          </p:stCondLst>
                                        </p:cTn>
                                        <p:tgtEl>
                                          <p:spTgt spid="64"/>
                                        </p:tgtEl>
                                        <p:attrNameLst>
                                          <p:attrName>style.visibility</p:attrName>
                                        </p:attrNameLst>
                                      </p:cBhvr>
                                      <p:to>
                                        <p:strVal val="visible"/>
                                      </p:to>
                                    </p:set>
                                  </p:childTnLst>
                                </p:cTn>
                              </p:par>
                            </p:childTnLst>
                          </p:cTn>
                        </p:par>
                        <p:par>
                          <p:cTn id="232" fill="hold">
                            <p:stCondLst>
                              <p:cond delay="7600"/>
                            </p:stCondLst>
                            <p:childTnLst>
                              <p:par>
                                <p:cTn id="233" presetID="1" presetClass="entr" presetSubtype="0" fill="hold" grpId="0" nodeType="afterEffect">
                                  <p:stCondLst>
                                    <p:cond delay="100"/>
                                  </p:stCondLst>
                                  <p:childTnLst>
                                    <p:set>
                                      <p:cBhvr>
                                        <p:cTn id="234" dur="1" fill="hold">
                                          <p:stCondLst>
                                            <p:cond delay="0"/>
                                          </p:stCondLst>
                                        </p:cTn>
                                        <p:tgtEl>
                                          <p:spTgt spid="48"/>
                                        </p:tgtEl>
                                        <p:attrNameLst>
                                          <p:attrName>style.visibility</p:attrName>
                                        </p:attrNameLst>
                                      </p:cBhvr>
                                      <p:to>
                                        <p:strVal val="visible"/>
                                      </p:to>
                                    </p:set>
                                  </p:childTnLst>
                                </p:cTn>
                              </p:par>
                            </p:childTnLst>
                          </p:cTn>
                        </p:par>
                        <p:par>
                          <p:cTn id="235" fill="hold">
                            <p:stCondLst>
                              <p:cond delay="7700"/>
                            </p:stCondLst>
                            <p:childTnLst>
                              <p:par>
                                <p:cTn id="236" presetID="1" presetClass="entr" presetSubtype="0" fill="hold" nodeType="afterEffect">
                                  <p:stCondLst>
                                    <p:cond delay="100"/>
                                  </p:stCondLst>
                                  <p:childTnLst>
                                    <p:set>
                                      <p:cBhvr>
                                        <p:cTn id="237" dur="1" fill="hold">
                                          <p:stCondLst>
                                            <p:cond delay="0"/>
                                          </p:stCondLst>
                                        </p:cTn>
                                        <p:tgtEl>
                                          <p:spTgt spid="3"/>
                                        </p:tgtEl>
                                        <p:attrNameLst>
                                          <p:attrName>style.visibility</p:attrName>
                                        </p:attrNameLst>
                                      </p:cBhvr>
                                      <p:to>
                                        <p:strVal val="visible"/>
                                      </p:to>
                                    </p:set>
                                  </p:childTnLst>
                                </p:cTn>
                              </p:par>
                            </p:childTnLst>
                          </p:cTn>
                        </p:par>
                        <p:par>
                          <p:cTn id="238" fill="hold">
                            <p:stCondLst>
                              <p:cond delay="7800"/>
                            </p:stCondLst>
                            <p:childTnLst>
                              <p:par>
                                <p:cTn id="239" presetID="1" presetClass="entr" presetSubtype="0" fill="hold" grpId="0" nodeType="afterEffect">
                                  <p:stCondLst>
                                    <p:cond delay="100"/>
                                  </p:stCondLst>
                                  <p:childTnLst>
                                    <p:set>
                                      <p:cBhvr>
                                        <p:cTn id="240" dur="1" fill="hold">
                                          <p:stCondLst>
                                            <p:cond delay="0"/>
                                          </p:stCondLst>
                                        </p:cTn>
                                        <p:tgtEl>
                                          <p:spTgt spid="74"/>
                                        </p:tgtEl>
                                        <p:attrNameLst>
                                          <p:attrName>style.visibility</p:attrName>
                                        </p:attrNameLst>
                                      </p:cBhvr>
                                      <p:to>
                                        <p:strVal val="visible"/>
                                      </p:to>
                                    </p:set>
                                  </p:childTnLst>
                                </p:cTn>
                              </p:par>
                            </p:childTnLst>
                          </p:cTn>
                        </p:par>
                        <p:par>
                          <p:cTn id="241" fill="hold">
                            <p:stCondLst>
                              <p:cond delay="7900"/>
                            </p:stCondLst>
                            <p:childTnLst>
                              <p:par>
                                <p:cTn id="242" presetID="1" presetClass="entr" presetSubtype="0" fill="hold" grpId="0" nodeType="afterEffect">
                                  <p:stCondLst>
                                    <p:cond delay="100"/>
                                  </p:stCondLst>
                                  <p:childTnLst>
                                    <p:set>
                                      <p:cBhvr>
                                        <p:cTn id="243" dur="1" fill="hold">
                                          <p:stCondLst>
                                            <p:cond delay="0"/>
                                          </p:stCondLst>
                                        </p:cTn>
                                        <p:tgtEl>
                                          <p:spTgt spid="75"/>
                                        </p:tgtEl>
                                        <p:attrNameLst>
                                          <p:attrName>style.visibility</p:attrName>
                                        </p:attrNameLst>
                                      </p:cBhvr>
                                      <p:to>
                                        <p:strVal val="visible"/>
                                      </p:to>
                                    </p:set>
                                  </p:childTnLst>
                                </p:cTn>
                              </p:par>
                            </p:childTnLst>
                          </p:cTn>
                        </p:par>
                        <p:par>
                          <p:cTn id="244" fill="hold">
                            <p:stCondLst>
                              <p:cond delay="8000"/>
                            </p:stCondLst>
                            <p:childTnLst>
                              <p:par>
                                <p:cTn id="245" presetID="1" presetClass="entr" presetSubtype="0" fill="hold" grpId="0" nodeType="afterEffect">
                                  <p:stCondLst>
                                    <p:cond delay="100"/>
                                  </p:stCondLst>
                                  <p:childTnLst>
                                    <p:set>
                                      <p:cBhvr>
                                        <p:cTn id="246" dur="1" fill="hold">
                                          <p:stCondLst>
                                            <p:cond delay="0"/>
                                          </p:stCondLst>
                                        </p:cTn>
                                        <p:tgtEl>
                                          <p:spTgt spid="129"/>
                                        </p:tgtEl>
                                        <p:attrNameLst>
                                          <p:attrName>style.visibility</p:attrName>
                                        </p:attrNameLst>
                                      </p:cBhvr>
                                      <p:to>
                                        <p:strVal val="visible"/>
                                      </p:to>
                                    </p:set>
                                  </p:childTnLst>
                                </p:cTn>
                              </p:par>
                            </p:childTnLst>
                          </p:cTn>
                        </p:par>
                        <p:par>
                          <p:cTn id="247" fill="hold">
                            <p:stCondLst>
                              <p:cond delay="8100"/>
                            </p:stCondLst>
                            <p:childTnLst>
                              <p:par>
                                <p:cTn id="248" presetID="1" presetClass="entr" presetSubtype="0" fill="hold" grpId="0" nodeType="afterEffect">
                                  <p:stCondLst>
                                    <p:cond delay="100"/>
                                  </p:stCondLst>
                                  <p:childTnLst>
                                    <p:set>
                                      <p:cBhvr>
                                        <p:cTn id="249" dur="1" fill="hold">
                                          <p:stCondLst>
                                            <p:cond delay="0"/>
                                          </p:stCondLst>
                                        </p:cTn>
                                        <p:tgtEl>
                                          <p:spTgt spid="130"/>
                                        </p:tgtEl>
                                        <p:attrNameLst>
                                          <p:attrName>style.visibility</p:attrName>
                                        </p:attrNameLst>
                                      </p:cBhvr>
                                      <p:to>
                                        <p:strVal val="visible"/>
                                      </p:to>
                                    </p:set>
                                  </p:childTnLst>
                                </p:cTn>
                              </p:par>
                            </p:childTnLst>
                          </p:cTn>
                        </p:par>
                        <p:par>
                          <p:cTn id="250" fill="hold">
                            <p:stCondLst>
                              <p:cond delay="8200"/>
                            </p:stCondLst>
                            <p:childTnLst>
                              <p:par>
                                <p:cTn id="251" presetID="1" presetClass="entr" presetSubtype="0" fill="hold" grpId="0" nodeType="afterEffect">
                                  <p:stCondLst>
                                    <p:cond delay="100"/>
                                  </p:stCondLst>
                                  <p:childTnLst>
                                    <p:set>
                                      <p:cBhvr>
                                        <p:cTn id="252" dur="1" fill="hold">
                                          <p:stCondLst>
                                            <p:cond delay="0"/>
                                          </p:stCondLst>
                                        </p:cTn>
                                        <p:tgtEl>
                                          <p:spTgt spid="131"/>
                                        </p:tgtEl>
                                        <p:attrNameLst>
                                          <p:attrName>style.visibility</p:attrName>
                                        </p:attrNameLst>
                                      </p:cBhvr>
                                      <p:to>
                                        <p:strVal val="visible"/>
                                      </p:to>
                                    </p:set>
                                  </p:childTnLst>
                                </p:cTn>
                              </p:par>
                            </p:childTnLst>
                          </p:cTn>
                        </p:par>
                        <p:par>
                          <p:cTn id="253" fill="hold">
                            <p:stCondLst>
                              <p:cond delay="8300"/>
                            </p:stCondLst>
                            <p:childTnLst>
                              <p:par>
                                <p:cTn id="254" presetID="1" presetClass="entr" presetSubtype="0" fill="hold" grpId="0" nodeType="afterEffect">
                                  <p:stCondLst>
                                    <p:cond delay="100"/>
                                  </p:stCondLst>
                                  <p:childTnLst>
                                    <p:set>
                                      <p:cBhvr>
                                        <p:cTn id="255" dur="1" fill="hold">
                                          <p:stCondLst>
                                            <p:cond delay="0"/>
                                          </p:stCondLst>
                                        </p:cTn>
                                        <p:tgtEl>
                                          <p:spTgt spid="137"/>
                                        </p:tgtEl>
                                        <p:attrNameLst>
                                          <p:attrName>style.visibility</p:attrName>
                                        </p:attrNameLst>
                                      </p:cBhvr>
                                      <p:to>
                                        <p:strVal val="visible"/>
                                      </p:to>
                                    </p:set>
                                  </p:childTnLst>
                                </p:cTn>
                              </p:par>
                            </p:childTnLst>
                          </p:cTn>
                        </p:par>
                        <p:par>
                          <p:cTn id="256" fill="hold">
                            <p:stCondLst>
                              <p:cond delay="8400"/>
                            </p:stCondLst>
                            <p:childTnLst>
                              <p:par>
                                <p:cTn id="257" presetID="1" presetClass="entr" presetSubtype="0" fill="hold" grpId="0" nodeType="afterEffect">
                                  <p:stCondLst>
                                    <p:cond delay="100"/>
                                  </p:stCondLst>
                                  <p:childTnLst>
                                    <p:set>
                                      <p:cBhvr>
                                        <p:cTn id="258" dur="1" fill="hold">
                                          <p:stCondLst>
                                            <p:cond delay="0"/>
                                          </p:stCondLst>
                                        </p:cTn>
                                        <p:tgtEl>
                                          <p:spTgt spid="138"/>
                                        </p:tgtEl>
                                        <p:attrNameLst>
                                          <p:attrName>style.visibility</p:attrName>
                                        </p:attrNameLst>
                                      </p:cBhvr>
                                      <p:to>
                                        <p:strVal val="visible"/>
                                      </p:to>
                                    </p:set>
                                  </p:childTnLst>
                                </p:cTn>
                              </p:par>
                            </p:childTnLst>
                          </p:cTn>
                        </p:par>
                        <p:par>
                          <p:cTn id="259" fill="hold">
                            <p:stCondLst>
                              <p:cond delay="8500"/>
                            </p:stCondLst>
                            <p:childTnLst>
                              <p:par>
                                <p:cTn id="260" presetID="1" presetClass="entr" presetSubtype="0" fill="hold" grpId="0" nodeType="afterEffect">
                                  <p:stCondLst>
                                    <p:cond delay="100"/>
                                  </p:stCondLst>
                                  <p:childTnLst>
                                    <p:set>
                                      <p:cBhvr>
                                        <p:cTn id="261" dur="1" fill="hold">
                                          <p:stCondLst>
                                            <p:cond delay="0"/>
                                          </p:stCondLst>
                                        </p:cTn>
                                        <p:tgtEl>
                                          <p:spTgt spid="143"/>
                                        </p:tgtEl>
                                        <p:attrNameLst>
                                          <p:attrName>style.visibility</p:attrName>
                                        </p:attrNameLst>
                                      </p:cBhvr>
                                      <p:to>
                                        <p:strVal val="visible"/>
                                      </p:to>
                                    </p:set>
                                  </p:childTnLst>
                                </p:cTn>
                              </p:par>
                            </p:childTnLst>
                          </p:cTn>
                        </p:par>
                        <p:par>
                          <p:cTn id="262" fill="hold">
                            <p:stCondLst>
                              <p:cond delay="8600"/>
                            </p:stCondLst>
                            <p:childTnLst>
                              <p:par>
                                <p:cTn id="263" presetID="1" presetClass="entr" presetSubtype="0" fill="hold" grpId="0" nodeType="afterEffect">
                                  <p:stCondLst>
                                    <p:cond delay="100"/>
                                  </p:stCondLst>
                                  <p:childTnLst>
                                    <p:set>
                                      <p:cBhvr>
                                        <p:cTn id="264" dur="1" fill="hold">
                                          <p:stCondLst>
                                            <p:cond delay="0"/>
                                          </p:stCondLst>
                                        </p:cTn>
                                        <p:tgtEl>
                                          <p:spTgt spid="144"/>
                                        </p:tgtEl>
                                        <p:attrNameLst>
                                          <p:attrName>style.visibility</p:attrName>
                                        </p:attrNameLst>
                                      </p:cBhvr>
                                      <p:to>
                                        <p:strVal val="visible"/>
                                      </p:to>
                                    </p:set>
                                  </p:childTnLst>
                                </p:cTn>
                              </p:par>
                            </p:childTnLst>
                          </p:cTn>
                        </p:par>
                        <p:par>
                          <p:cTn id="265" fill="hold">
                            <p:stCondLst>
                              <p:cond delay="8700"/>
                            </p:stCondLst>
                            <p:childTnLst>
                              <p:par>
                                <p:cTn id="266" presetID="1" presetClass="entr" presetSubtype="0" fill="hold" grpId="0" nodeType="afterEffect">
                                  <p:stCondLst>
                                    <p:cond delay="100"/>
                                  </p:stCondLst>
                                  <p:childTnLst>
                                    <p:set>
                                      <p:cBhvr>
                                        <p:cTn id="267" dur="1" fill="hold">
                                          <p:stCondLst>
                                            <p:cond delay="0"/>
                                          </p:stCondLst>
                                        </p:cTn>
                                        <p:tgtEl>
                                          <p:spTgt spid="136"/>
                                        </p:tgtEl>
                                        <p:attrNameLst>
                                          <p:attrName>style.visibility</p:attrName>
                                        </p:attrNameLst>
                                      </p:cBhvr>
                                      <p:to>
                                        <p:strVal val="visible"/>
                                      </p:to>
                                    </p:set>
                                  </p:childTnLst>
                                </p:cTn>
                              </p:par>
                            </p:childTnLst>
                          </p:cTn>
                        </p:par>
                        <p:par>
                          <p:cTn id="268" fill="hold">
                            <p:stCondLst>
                              <p:cond delay="8800"/>
                            </p:stCondLst>
                            <p:childTnLst>
                              <p:par>
                                <p:cTn id="269" presetID="1" presetClass="entr" presetSubtype="0" fill="hold" grpId="0" nodeType="afterEffect">
                                  <p:stCondLst>
                                    <p:cond delay="100"/>
                                  </p:stCondLst>
                                  <p:childTnLst>
                                    <p:set>
                                      <p:cBhvr>
                                        <p:cTn id="270" dur="1" fill="hold">
                                          <p:stCondLst>
                                            <p:cond delay="0"/>
                                          </p:stCondLst>
                                        </p:cTn>
                                        <p:tgtEl>
                                          <p:spTgt spid="139"/>
                                        </p:tgtEl>
                                        <p:attrNameLst>
                                          <p:attrName>style.visibility</p:attrName>
                                        </p:attrNameLst>
                                      </p:cBhvr>
                                      <p:to>
                                        <p:strVal val="visible"/>
                                      </p:to>
                                    </p:set>
                                  </p:childTnLst>
                                </p:cTn>
                              </p:par>
                            </p:childTnLst>
                          </p:cTn>
                        </p:par>
                        <p:par>
                          <p:cTn id="271" fill="hold">
                            <p:stCondLst>
                              <p:cond delay="8900"/>
                            </p:stCondLst>
                            <p:childTnLst>
                              <p:par>
                                <p:cTn id="272" presetID="1" presetClass="entr" presetSubtype="0" fill="hold" grpId="0" nodeType="afterEffect">
                                  <p:stCondLst>
                                    <p:cond delay="100"/>
                                  </p:stCondLst>
                                  <p:childTnLst>
                                    <p:set>
                                      <p:cBhvr>
                                        <p:cTn id="273" dur="1" fill="hold">
                                          <p:stCondLst>
                                            <p:cond delay="0"/>
                                          </p:stCondLst>
                                        </p:cTn>
                                        <p:tgtEl>
                                          <p:spTgt spid="140"/>
                                        </p:tgtEl>
                                        <p:attrNameLst>
                                          <p:attrName>style.visibility</p:attrName>
                                        </p:attrNameLst>
                                      </p:cBhvr>
                                      <p:to>
                                        <p:strVal val="visible"/>
                                      </p:to>
                                    </p:set>
                                  </p:childTnLst>
                                </p:cTn>
                              </p:par>
                            </p:childTnLst>
                          </p:cTn>
                        </p:par>
                        <p:par>
                          <p:cTn id="274" fill="hold">
                            <p:stCondLst>
                              <p:cond delay="9000"/>
                            </p:stCondLst>
                            <p:childTnLst>
                              <p:par>
                                <p:cTn id="275" presetID="1" presetClass="entr" presetSubtype="0" fill="hold" grpId="0" nodeType="afterEffect">
                                  <p:stCondLst>
                                    <p:cond delay="100"/>
                                  </p:stCondLst>
                                  <p:childTnLst>
                                    <p:set>
                                      <p:cBhvr>
                                        <p:cTn id="276" dur="1" fill="hold">
                                          <p:stCondLst>
                                            <p:cond delay="0"/>
                                          </p:stCondLst>
                                        </p:cTn>
                                        <p:tgtEl>
                                          <p:spTgt spid="145"/>
                                        </p:tgtEl>
                                        <p:attrNameLst>
                                          <p:attrName>style.visibility</p:attrName>
                                        </p:attrNameLst>
                                      </p:cBhvr>
                                      <p:to>
                                        <p:strVal val="visible"/>
                                      </p:to>
                                    </p:set>
                                  </p:childTnLst>
                                </p:cTn>
                              </p:par>
                            </p:childTnLst>
                          </p:cTn>
                        </p:par>
                        <p:par>
                          <p:cTn id="277" fill="hold">
                            <p:stCondLst>
                              <p:cond delay="9100"/>
                            </p:stCondLst>
                            <p:childTnLst>
                              <p:par>
                                <p:cTn id="278" presetID="1" presetClass="entr" presetSubtype="0" fill="hold" grpId="0" nodeType="afterEffect">
                                  <p:stCondLst>
                                    <p:cond delay="100"/>
                                  </p:stCondLst>
                                  <p:childTnLst>
                                    <p:set>
                                      <p:cBhvr>
                                        <p:cTn id="279" dur="1" fill="hold">
                                          <p:stCondLst>
                                            <p:cond delay="0"/>
                                          </p:stCondLst>
                                        </p:cTn>
                                        <p:tgtEl>
                                          <p:spTgt spid="146"/>
                                        </p:tgtEl>
                                        <p:attrNameLst>
                                          <p:attrName>style.visibility</p:attrName>
                                        </p:attrNameLst>
                                      </p:cBhvr>
                                      <p:to>
                                        <p:strVal val="visible"/>
                                      </p:to>
                                    </p:set>
                                  </p:childTnLst>
                                </p:cTn>
                              </p:par>
                            </p:childTnLst>
                          </p:cTn>
                        </p:par>
                        <p:par>
                          <p:cTn id="280" fill="hold">
                            <p:stCondLst>
                              <p:cond delay="9200"/>
                            </p:stCondLst>
                            <p:childTnLst>
                              <p:par>
                                <p:cTn id="281" presetID="1" presetClass="entr" presetSubtype="0" fill="hold" grpId="0" nodeType="afterEffect">
                                  <p:stCondLst>
                                    <p:cond delay="100"/>
                                  </p:stCondLst>
                                  <p:childTnLst>
                                    <p:set>
                                      <p:cBhvr>
                                        <p:cTn id="282" dur="1" fill="hold">
                                          <p:stCondLst>
                                            <p:cond delay="0"/>
                                          </p:stCondLst>
                                        </p:cTn>
                                        <p:tgtEl>
                                          <p:spTgt spid="147"/>
                                        </p:tgtEl>
                                        <p:attrNameLst>
                                          <p:attrName>style.visibility</p:attrName>
                                        </p:attrNameLst>
                                      </p:cBhvr>
                                      <p:to>
                                        <p:strVal val="visible"/>
                                      </p:to>
                                    </p:set>
                                  </p:childTnLst>
                                </p:cTn>
                              </p:par>
                            </p:childTnLst>
                          </p:cTn>
                        </p:par>
                        <p:par>
                          <p:cTn id="283" fill="hold">
                            <p:stCondLst>
                              <p:cond delay="9300"/>
                            </p:stCondLst>
                            <p:childTnLst>
                              <p:par>
                                <p:cTn id="284" presetID="1" presetClass="entr" presetSubtype="0" fill="hold" grpId="0" nodeType="afterEffect">
                                  <p:stCondLst>
                                    <p:cond delay="100"/>
                                  </p:stCondLst>
                                  <p:childTnLst>
                                    <p:set>
                                      <p:cBhvr>
                                        <p:cTn id="285" dur="1" fill="hold">
                                          <p:stCondLst>
                                            <p:cond delay="0"/>
                                          </p:stCondLst>
                                        </p:cTn>
                                        <p:tgtEl>
                                          <p:spTgt spid="150"/>
                                        </p:tgtEl>
                                        <p:attrNameLst>
                                          <p:attrName>style.visibility</p:attrName>
                                        </p:attrNameLst>
                                      </p:cBhvr>
                                      <p:to>
                                        <p:strVal val="visible"/>
                                      </p:to>
                                    </p:set>
                                  </p:childTnLst>
                                </p:cTn>
                              </p:par>
                            </p:childTnLst>
                          </p:cTn>
                        </p:par>
                        <p:par>
                          <p:cTn id="286" fill="hold">
                            <p:stCondLst>
                              <p:cond delay="9400"/>
                            </p:stCondLst>
                            <p:childTnLst>
                              <p:par>
                                <p:cTn id="287" presetID="1" presetClass="entr" presetSubtype="0" fill="hold" grpId="0" nodeType="afterEffect">
                                  <p:stCondLst>
                                    <p:cond delay="100"/>
                                  </p:stCondLst>
                                  <p:childTnLst>
                                    <p:set>
                                      <p:cBhvr>
                                        <p:cTn id="288" dur="1" fill="hold">
                                          <p:stCondLst>
                                            <p:cond delay="0"/>
                                          </p:stCondLst>
                                        </p:cTn>
                                        <p:tgtEl>
                                          <p:spTgt spid="152"/>
                                        </p:tgtEl>
                                        <p:attrNameLst>
                                          <p:attrName>style.visibility</p:attrName>
                                        </p:attrNameLst>
                                      </p:cBhvr>
                                      <p:to>
                                        <p:strVal val="visible"/>
                                      </p:to>
                                    </p:set>
                                  </p:childTnLst>
                                </p:cTn>
                              </p:par>
                            </p:childTnLst>
                          </p:cTn>
                        </p:par>
                        <p:par>
                          <p:cTn id="289" fill="hold">
                            <p:stCondLst>
                              <p:cond delay="9500"/>
                            </p:stCondLst>
                            <p:childTnLst>
                              <p:par>
                                <p:cTn id="290" presetID="1" presetClass="entr" presetSubtype="0" fill="hold" grpId="0" nodeType="afterEffect">
                                  <p:stCondLst>
                                    <p:cond delay="100"/>
                                  </p:stCondLst>
                                  <p:childTnLst>
                                    <p:set>
                                      <p:cBhvr>
                                        <p:cTn id="291" dur="1" fill="hold">
                                          <p:stCondLst>
                                            <p:cond delay="0"/>
                                          </p:stCondLst>
                                        </p:cTn>
                                        <p:tgtEl>
                                          <p:spTgt spid="153"/>
                                        </p:tgtEl>
                                        <p:attrNameLst>
                                          <p:attrName>style.visibility</p:attrName>
                                        </p:attrNameLst>
                                      </p:cBhvr>
                                      <p:to>
                                        <p:strVal val="visible"/>
                                      </p:to>
                                    </p:set>
                                  </p:childTnLst>
                                </p:cTn>
                              </p:par>
                            </p:childTnLst>
                          </p:cTn>
                        </p:par>
                        <p:par>
                          <p:cTn id="292" fill="hold">
                            <p:stCondLst>
                              <p:cond delay="9600"/>
                            </p:stCondLst>
                            <p:childTnLst>
                              <p:par>
                                <p:cTn id="293" presetID="1" presetClass="entr" presetSubtype="0" fill="hold" grpId="0" nodeType="afterEffect">
                                  <p:stCondLst>
                                    <p:cond delay="100"/>
                                  </p:stCondLst>
                                  <p:childTnLst>
                                    <p:set>
                                      <p:cBhvr>
                                        <p:cTn id="294" dur="1" fill="hold">
                                          <p:stCondLst>
                                            <p:cond delay="0"/>
                                          </p:stCondLst>
                                        </p:cTn>
                                        <p:tgtEl>
                                          <p:spTgt spid="154"/>
                                        </p:tgtEl>
                                        <p:attrNameLst>
                                          <p:attrName>style.visibility</p:attrName>
                                        </p:attrNameLst>
                                      </p:cBhvr>
                                      <p:to>
                                        <p:strVal val="visible"/>
                                      </p:to>
                                    </p:set>
                                  </p:childTnLst>
                                </p:cTn>
                              </p:par>
                            </p:childTnLst>
                          </p:cTn>
                        </p:par>
                        <p:par>
                          <p:cTn id="295" fill="hold">
                            <p:stCondLst>
                              <p:cond delay="9700"/>
                            </p:stCondLst>
                            <p:childTnLst>
                              <p:par>
                                <p:cTn id="296" presetID="1" presetClass="entr" presetSubtype="0" fill="hold" grpId="0" nodeType="afterEffect">
                                  <p:stCondLst>
                                    <p:cond delay="100"/>
                                  </p:stCondLst>
                                  <p:childTnLst>
                                    <p:set>
                                      <p:cBhvr>
                                        <p:cTn id="297" dur="1" fill="hold">
                                          <p:stCondLst>
                                            <p:cond delay="0"/>
                                          </p:stCondLst>
                                        </p:cTn>
                                        <p:tgtEl>
                                          <p:spTgt spid="155"/>
                                        </p:tgtEl>
                                        <p:attrNameLst>
                                          <p:attrName>style.visibility</p:attrName>
                                        </p:attrNameLst>
                                      </p:cBhvr>
                                      <p:to>
                                        <p:strVal val="visible"/>
                                      </p:to>
                                    </p:set>
                                  </p:childTnLst>
                                </p:cTn>
                              </p:par>
                            </p:childTnLst>
                          </p:cTn>
                        </p:par>
                        <p:par>
                          <p:cTn id="298" fill="hold">
                            <p:stCondLst>
                              <p:cond delay="9800"/>
                            </p:stCondLst>
                            <p:childTnLst>
                              <p:par>
                                <p:cTn id="299" presetID="1" presetClass="entr" presetSubtype="0" fill="hold" grpId="0" nodeType="afterEffect">
                                  <p:stCondLst>
                                    <p:cond delay="100"/>
                                  </p:stCondLst>
                                  <p:childTnLst>
                                    <p:set>
                                      <p:cBhvr>
                                        <p:cTn id="300" dur="1" fill="hold">
                                          <p:stCondLst>
                                            <p:cond delay="0"/>
                                          </p:stCondLst>
                                        </p:cTn>
                                        <p:tgtEl>
                                          <p:spTgt spid="156"/>
                                        </p:tgtEl>
                                        <p:attrNameLst>
                                          <p:attrName>style.visibility</p:attrName>
                                        </p:attrNameLst>
                                      </p:cBhvr>
                                      <p:to>
                                        <p:strVal val="visible"/>
                                      </p:to>
                                    </p:set>
                                  </p:childTnLst>
                                </p:cTn>
                              </p:par>
                            </p:childTnLst>
                          </p:cTn>
                        </p:par>
                        <p:par>
                          <p:cTn id="301" fill="hold">
                            <p:stCondLst>
                              <p:cond delay="9900"/>
                            </p:stCondLst>
                            <p:childTnLst>
                              <p:par>
                                <p:cTn id="302" presetID="1" presetClass="entr" presetSubtype="0" fill="hold" grpId="0" nodeType="afterEffect">
                                  <p:stCondLst>
                                    <p:cond delay="100"/>
                                  </p:stCondLst>
                                  <p:childTnLst>
                                    <p:set>
                                      <p:cBhvr>
                                        <p:cTn id="303" dur="1" fill="hold">
                                          <p:stCondLst>
                                            <p:cond delay="0"/>
                                          </p:stCondLst>
                                        </p:cTn>
                                        <p:tgtEl>
                                          <p:spTgt spid="157"/>
                                        </p:tgtEl>
                                        <p:attrNameLst>
                                          <p:attrName>style.visibility</p:attrName>
                                        </p:attrNameLst>
                                      </p:cBhvr>
                                      <p:to>
                                        <p:strVal val="visible"/>
                                      </p:to>
                                    </p:set>
                                  </p:childTnLst>
                                </p:cTn>
                              </p:par>
                            </p:childTnLst>
                          </p:cTn>
                        </p:par>
                        <p:par>
                          <p:cTn id="304" fill="hold">
                            <p:stCondLst>
                              <p:cond delay="10000"/>
                            </p:stCondLst>
                            <p:childTnLst>
                              <p:par>
                                <p:cTn id="305" presetID="1" presetClass="entr" presetSubtype="0" fill="hold" grpId="0" nodeType="afterEffect">
                                  <p:stCondLst>
                                    <p:cond delay="100"/>
                                  </p:stCondLst>
                                  <p:childTnLst>
                                    <p:set>
                                      <p:cBhvr>
                                        <p:cTn id="306" dur="1" fill="hold">
                                          <p:stCondLst>
                                            <p:cond delay="0"/>
                                          </p:stCondLst>
                                        </p:cTn>
                                        <p:tgtEl>
                                          <p:spTgt spid="158"/>
                                        </p:tgtEl>
                                        <p:attrNameLst>
                                          <p:attrName>style.visibility</p:attrName>
                                        </p:attrNameLst>
                                      </p:cBhvr>
                                      <p:to>
                                        <p:strVal val="visible"/>
                                      </p:to>
                                    </p:set>
                                  </p:childTnLst>
                                </p:cTn>
                              </p:par>
                            </p:childTnLst>
                          </p:cTn>
                        </p:par>
                        <p:par>
                          <p:cTn id="307" fill="hold">
                            <p:stCondLst>
                              <p:cond delay="10100"/>
                            </p:stCondLst>
                            <p:childTnLst>
                              <p:par>
                                <p:cTn id="308" presetID="1" presetClass="entr" presetSubtype="0" fill="hold" grpId="0" nodeType="afterEffect">
                                  <p:stCondLst>
                                    <p:cond delay="100"/>
                                  </p:stCondLst>
                                  <p:childTnLst>
                                    <p:set>
                                      <p:cBhvr>
                                        <p:cTn id="309" dur="1" fill="hold">
                                          <p:stCondLst>
                                            <p:cond delay="0"/>
                                          </p:stCondLst>
                                        </p:cTn>
                                        <p:tgtEl>
                                          <p:spTgt spid="160"/>
                                        </p:tgtEl>
                                        <p:attrNameLst>
                                          <p:attrName>style.visibility</p:attrName>
                                        </p:attrNameLst>
                                      </p:cBhvr>
                                      <p:to>
                                        <p:strVal val="visible"/>
                                      </p:to>
                                    </p:set>
                                  </p:childTnLst>
                                </p:cTn>
                              </p:par>
                            </p:childTnLst>
                          </p:cTn>
                        </p:par>
                        <p:par>
                          <p:cTn id="310" fill="hold">
                            <p:stCondLst>
                              <p:cond delay="10200"/>
                            </p:stCondLst>
                            <p:childTnLst>
                              <p:par>
                                <p:cTn id="311" presetID="1" presetClass="entr" presetSubtype="0" fill="hold" grpId="0" nodeType="afterEffect">
                                  <p:stCondLst>
                                    <p:cond delay="100"/>
                                  </p:stCondLst>
                                  <p:childTnLst>
                                    <p:set>
                                      <p:cBhvr>
                                        <p:cTn id="312" dur="1" fill="hold">
                                          <p:stCondLst>
                                            <p:cond delay="0"/>
                                          </p:stCondLst>
                                        </p:cTn>
                                        <p:tgtEl>
                                          <p:spTgt spid="161"/>
                                        </p:tgtEl>
                                        <p:attrNameLst>
                                          <p:attrName>style.visibility</p:attrName>
                                        </p:attrNameLst>
                                      </p:cBhvr>
                                      <p:to>
                                        <p:strVal val="visible"/>
                                      </p:to>
                                    </p:set>
                                  </p:childTnLst>
                                </p:cTn>
                              </p:par>
                            </p:childTnLst>
                          </p:cTn>
                        </p:par>
                        <p:par>
                          <p:cTn id="313" fill="hold">
                            <p:stCondLst>
                              <p:cond delay="10300"/>
                            </p:stCondLst>
                            <p:childTnLst>
                              <p:par>
                                <p:cTn id="314" presetID="1" presetClass="entr" presetSubtype="0" fill="hold" grpId="0" nodeType="afterEffect">
                                  <p:stCondLst>
                                    <p:cond delay="100"/>
                                  </p:stCondLst>
                                  <p:childTnLst>
                                    <p:set>
                                      <p:cBhvr>
                                        <p:cTn id="315" dur="1" fill="hold">
                                          <p:stCondLst>
                                            <p:cond delay="0"/>
                                          </p:stCondLst>
                                        </p:cTn>
                                        <p:tgtEl>
                                          <p:spTgt spid="85"/>
                                        </p:tgtEl>
                                        <p:attrNameLst>
                                          <p:attrName>style.visibility</p:attrName>
                                        </p:attrNameLst>
                                      </p:cBhvr>
                                      <p:to>
                                        <p:strVal val="visible"/>
                                      </p:to>
                                    </p:set>
                                  </p:childTnLst>
                                </p:cTn>
                              </p:par>
                            </p:childTnLst>
                          </p:cTn>
                        </p:par>
                        <p:par>
                          <p:cTn id="316" fill="hold">
                            <p:stCondLst>
                              <p:cond delay="10400"/>
                            </p:stCondLst>
                            <p:childTnLst>
                              <p:par>
                                <p:cTn id="317" presetID="1" presetClass="entr" presetSubtype="0" fill="hold" grpId="0" nodeType="afterEffect">
                                  <p:stCondLst>
                                    <p:cond delay="100"/>
                                  </p:stCondLst>
                                  <p:childTnLst>
                                    <p:set>
                                      <p:cBhvr>
                                        <p:cTn id="318" dur="1" fill="hold">
                                          <p:stCondLst>
                                            <p:cond delay="0"/>
                                          </p:stCondLst>
                                        </p:cTn>
                                        <p:tgtEl>
                                          <p:spTgt spid="162"/>
                                        </p:tgtEl>
                                        <p:attrNameLst>
                                          <p:attrName>style.visibility</p:attrName>
                                        </p:attrNameLst>
                                      </p:cBhvr>
                                      <p:to>
                                        <p:strVal val="visible"/>
                                      </p:to>
                                    </p:set>
                                  </p:childTnLst>
                                </p:cTn>
                              </p:par>
                            </p:childTnLst>
                          </p:cTn>
                        </p:par>
                        <p:par>
                          <p:cTn id="319" fill="hold">
                            <p:stCondLst>
                              <p:cond delay="10500"/>
                            </p:stCondLst>
                            <p:childTnLst>
                              <p:par>
                                <p:cTn id="320" presetID="1" presetClass="entr" presetSubtype="0" fill="hold" grpId="0" nodeType="afterEffect">
                                  <p:stCondLst>
                                    <p:cond delay="100"/>
                                  </p:stCondLst>
                                  <p:childTnLst>
                                    <p:set>
                                      <p:cBhvr>
                                        <p:cTn id="321" dur="1" fill="hold">
                                          <p:stCondLst>
                                            <p:cond delay="0"/>
                                          </p:stCondLst>
                                        </p:cTn>
                                        <p:tgtEl>
                                          <p:spTgt spid="163"/>
                                        </p:tgtEl>
                                        <p:attrNameLst>
                                          <p:attrName>style.visibility</p:attrName>
                                        </p:attrNameLst>
                                      </p:cBhvr>
                                      <p:to>
                                        <p:strVal val="visible"/>
                                      </p:to>
                                    </p:set>
                                  </p:childTnLst>
                                </p:cTn>
                              </p:par>
                            </p:childTnLst>
                          </p:cTn>
                        </p:par>
                        <p:par>
                          <p:cTn id="322" fill="hold">
                            <p:stCondLst>
                              <p:cond delay="10600"/>
                            </p:stCondLst>
                            <p:childTnLst>
                              <p:par>
                                <p:cTn id="323" presetID="1" presetClass="entr" presetSubtype="0" fill="hold" grpId="0" nodeType="afterEffect">
                                  <p:stCondLst>
                                    <p:cond delay="100"/>
                                  </p:stCondLst>
                                  <p:childTnLst>
                                    <p:set>
                                      <p:cBhvr>
                                        <p:cTn id="324" dur="1" fill="hold">
                                          <p:stCondLst>
                                            <p:cond delay="0"/>
                                          </p:stCondLst>
                                        </p:cTn>
                                        <p:tgtEl>
                                          <p:spTgt spid="164"/>
                                        </p:tgtEl>
                                        <p:attrNameLst>
                                          <p:attrName>style.visibility</p:attrName>
                                        </p:attrNameLst>
                                      </p:cBhvr>
                                      <p:to>
                                        <p:strVal val="visible"/>
                                      </p:to>
                                    </p:set>
                                  </p:childTnLst>
                                </p:cTn>
                              </p:par>
                            </p:childTnLst>
                          </p:cTn>
                        </p:par>
                        <p:par>
                          <p:cTn id="325" fill="hold">
                            <p:stCondLst>
                              <p:cond delay="10700"/>
                            </p:stCondLst>
                            <p:childTnLst>
                              <p:par>
                                <p:cTn id="326" presetID="1" presetClass="entr" presetSubtype="0" fill="hold" grpId="0" nodeType="afterEffect">
                                  <p:stCondLst>
                                    <p:cond delay="100"/>
                                  </p:stCondLst>
                                  <p:childTnLst>
                                    <p:set>
                                      <p:cBhvr>
                                        <p:cTn id="327" dur="1" fill="hold">
                                          <p:stCondLst>
                                            <p:cond delay="0"/>
                                          </p:stCondLst>
                                        </p:cTn>
                                        <p:tgtEl>
                                          <p:spTgt spid="165"/>
                                        </p:tgtEl>
                                        <p:attrNameLst>
                                          <p:attrName>style.visibility</p:attrName>
                                        </p:attrNameLst>
                                      </p:cBhvr>
                                      <p:to>
                                        <p:strVal val="visible"/>
                                      </p:to>
                                    </p:set>
                                  </p:childTnLst>
                                </p:cTn>
                              </p:par>
                            </p:childTnLst>
                          </p:cTn>
                        </p:par>
                        <p:par>
                          <p:cTn id="328" fill="hold">
                            <p:stCondLst>
                              <p:cond delay="10800"/>
                            </p:stCondLst>
                            <p:childTnLst>
                              <p:par>
                                <p:cTn id="329" presetID="1" presetClass="entr" presetSubtype="0" fill="hold" grpId="0" nodeType="afterEffect">
                                  <p:stCondLst>
                                    <p:cond delay="100"/>
                                  </p:stCondLst>
                                  <p:childTnLst>
                                    <p:set>
                                      <p:cBhvr>
                                        <p:cTn id="330" dur="1" fill="hold">
                                          <p:stCondLst>
                                            <p:cond delay="0"/>
                                          </p:stCondLst>
                                        </p:cTn>
                                        <p:tgtEl>
                                          <p:spTgt spid="166"/>
                                        </p:tgtEl>
                                        <p:attrNameLst>
                                          <p:attrName>style.visibility</p:attrName>
                                        </p:attrNameLst>
                                      </p:cBhvr>
                                      <p:to>
                                        <p:strVal val="visible"/>
                                      </p:to>
                                    </p:set>
                                  </p:childTnLst>
                                </p:cTn>
                              </p:par>
                            </p:childTnLst>
                          </p:cTn>
                        </p:par>
                        <p:par>
                          <p:cTn id="331" fill="hold">
                            <p:stCondLst>
                              <p:cond delay="10900"/>
                            </p:stCondLst>
                            <p:childTnLst>
                              <p:par>
                                <p:cTn id="332" presetID="1" presetClass="entr" presetSubtype="0" fill="hold" grpId="0" nodeType="afterEffect">
                                  <p:stCondLst>
                                    <p:cond delay="100"/>
                                  </p:stCondLst>
                                  <p:childTnLst>
                                    <p:set>
                                      <p:cBhvr>
                                        <p:cTn id="333" dur="1" fill="hold">
                                          <p:stCondLst>
                                            <p:cond delay="0"/>
                                          </p:stCondLst>
                                        </p:cTn>
                                        <p:tgtEl>
                                          <p:spTgt spid="167"/>
                                        </p:tgtEl>
                                        <p:attrNameLst>
                                          <p:attrName>style.visibility</p:attrName>
                                        </p:attrNameLst>
                                      </p:cBhvr>
                                      <p:to>
                                        <p:strVal val="visible"/>
                                      </p:to>
                                    </p:set>
                                  </p:childTnLst>
                                </p:cTn>
                              </p:par>
                            </p:childTnLst>
                          </p:cTn>
                        </p:par>
                        <p:par>
                          <p:cTn id="334" fill="hold">
                            <p:stCondLst>
                              <p:cond delay="11000"/>
                            </p:stCondLst>
                            <p:childTnLst>
                              <p:par>
                                <p:cTn id="335" presetID="1" presetClass="entr" presetSubtype="0" fill="hold" grpId="0" nodeType="afterEffect">
                                  <p:stCondLst>
                                    <p:cond delay="100"/>
                                  </p:stCondLst>
                                  <p:childTnLst>
                                    <p:set>
                                      <p:cBhvr>
                                        <p:cTn id="336" dur="1" fill="hold">
                                          <p:stCondLst>
                                            <p:cond delay="0"/>
                                          </p:stCondLst>
                                        </p:cTn>
                                        <p:tgtEl>
                                          <p:spTgt spid="171"/>
                                        </p:tgtEl>
                                        <p:attrNameLst>
                                          <p:attrName>style.visibility</p:attrName>
                                        </p:attrNameLst>
                                      </p:cBhvr>
                                      <p:to>
                                        <p:strVal val="visible"/>
                                      </p:to>
                                    </p:set>
                                  </p:childTnLst>
                                </p:cTn>
                              </p:par>
                            </p:childTnLst>
                          </p:cTn>
                        </p:par>
                        <p:par>
                          <p:cTn id="337" fill="hold">
                            <p:stCondLst>
                              <p:cond delay="11100"/>
                            </p:stCondLst>
                            <p:childTnLst>
                              <p:par>
                                <p:cTn id="338" presetID="1" presetClass="entr" presetSubtype="0" fill="hold" grpId="0" nodeType="afterEffect">
                                  <p:stCondLst>
                                    <p:cond delay="100"/>
                                  </p:stCondLst>
                                  <p:childTnLst>
                                    <p:set>
                                      <p:cBhvr>
                                        <p:cTn id="339" dur="1" fill="hold">
                                          <p:stCondLst>
                                            <p:cond delay="0"/>
                                          </p:stCondLst>
                                        </p:cTn>
                                        <p:tgtEl>
                                          <p:spTgt spid="172"/>
                                        </p:tgtEl>
                                        <p:attrNameLst>
                                          <p:attrName>style.visibility</p:attrName>
                                        </p:attrNameLst>
                                      </p:cBhvr>
                                      <p:to>
                                        <p:strVal val="visible"/>
                                      </p:to>
                                    </p:set>
                                  </p:childTnLst>
                                </p:cTn>
                              </p:par>
                            </p:childTnLst>
                          </p:cTn>
                        </p:par>
                        <p:par>
                          <p:cTn id="340" fill="hold">
                            <p:stCondLst>
                              <p:cond delay="11200"/>
                            </p:stCondLst>
                            <p:childTnLst>
                              <p:par>
                                <p:cTn id="341" presetID="1" presetClass="entr" presetSubtype="0" fill="hold" grpId="0" nodeType="afterEffect">
                                  <p:stCondLst>
                                    <p:cond delay="100"/>
                                  </p:stCondLst>
                                  <p:childTnLst>
                                    <p:set>
                                      <p:cBhvr>
                                        <p:cTn id="342" dur="1" fill="hold">
                                          <p:stCondLst>
                                            <p:cond delay="0"/>
                                          </p:stCondLst>
                                        </p:cTn>
                                        <p:tgtEl>
                                          <p:spTgt spid="173"/>
                                        </p:tgtEl>
                                        <p:attrNameLst>
                                          <p:attrName>style.visibility</p:attrName>
                                        </p:attrNameLst>
                                      </p:cBhvr>
                                      <p:to>
                                        <p:strVal val="visible"/>
                                      </p:to>
                                    </p:set>
                                  </p:childTnLst>
                                </p:cTn>
                              </p:par>
                            </p:childTnLst>
                          </p:cTn>
                        </p:par>
                        <p:par>
                          <p:cTn id="343" fill="hold">
                            <p:stCondLst>
                              <p:cond delay="11300"/>
                            </p:stCondLst>
                            <p:childTnLst>
                              <p:par>
                                <p:cTn id="344" presetID="1" presetClass="entr" presetSubtype="0" fill="hold" grpId="0" nodeType="afterEffect">
                                  <p:stCondLst>
                                    <p:cond delay="100"/>
                                  </p:stCondLst>
                                  <p:childTnLst>
                                    <p:set>
                                      <p:cBhvr>
                                        <p:cTn id="345" dur="1" fill="hold">
                                          <p:stCondLst>
                                            <p:cond delay="0"/>
                                          </p:stCondLst>
                                        </p:cTn>
                                        <p:tgtEl>
                                          <p:spTgt spid="174"/>
                                        </p:tgtEl>
                                        <p:attrNameLst>
                                          <p:attrName>style.visibility</p:attrName>
                                        </p:attrNameLst>
                                      </p:cBhvr>
                                      <p:to>
                                        <p:strVal val="visible"/>
                                      </p:to>
                                    </p:set>
                                  </p:childTnLst>
                                </p:cTn>
                              </p:par>
                            </p:childTnLst>
                          </p:cTn>
                        </p:par>
                        <p:par>
                          <p:cTn id="346" fill="hold">
                            <p:stCondLst>
                              <p:cond delay="11400"/>
                            </p:stCondLst>
                            <p:childTnLst>
                              <p:par>
                                <p:cTn id="347" presetID="1" presetClass="entr" presetSubtype="0" fill="hold" grpId="0" nodeType="afterEffect">
                                  <p:stCondLst>
                                    <p:cond delay="100"/>
                                  </p:stCondLst>
                                  <p:childTnLst>
                                    <p:set>
                                      <p:cBhvr>
                                        <p:cTn id="348" dur="1" fill="hold">
                                          <p:stCondLst>
                                            <p:cond delay="0"/>
                                          </p:stCondLst>
                                        </p:cTn>
                                        <p:tgtEl>
                                          <p:spTgt spid="175"/>
                                        </p:tgtEl>
                                        <p:attrNameLst>
                                          <p:attrName>style.visibility</p:attrName>
                                        </p:attrNameLst>
                                      </p:cBhvr>
                                      <p:to>
                                        <p:strVal val="visible"/>
                                      </p:to>
                                    </p:set>
                                  </p:childTnLst>
                                </p:cTn>
                              </p:par>
                            </p:childTnLst>
                          </p:cTn>
                        </p:par>
                        <p:par>
                          <p:cTn id="349" fill="hold">
                            <p:stCondLst>
                              <p:cond delay="11500"/>
                            </p:stCondLst>
                            <p:childTnLst>
                              <p:par>
                                <p:cTn id="350" presetID="1" presetClass="entr" presetSubtype="0" fill="hold" grpId="0" nodeType="afterEffect">
                                  <p:stCondLst>
                                    <p:cond delay="100"/>
                                  </p:stCondLst>
                                  <p:childTnLst>
                                    <p:set>
                                      <p:cBhvr>
                                        <p:cTn id="351" dur="1" fill="hold">
                                          <p:stCondLst>
                                            <p:cond delay="0"/>
                                          </p:stCondLst>
                                        </p:cTn>
                                        <p:tgtEl>
                                          <p:spTgt spid="168"/>
                                        </p:tgtEl>
                                        <p:attrNameLst>
                                          <p:attrName>style.visibility</p:attrName>
                                        </p:attrNameLst>
                                      </p:cBhvr>
                                      <p:to>
                                        <p:strVal val="visible"/>
                                      </p:to>
                                    </p:set>
                                  </p:childTnLst>
                                </p:cTn>
                              </p:par>
                            </p:childTnLst>
                          </p:cTn>
                        </p:par>
                        <p:par>
                          <p:cTn id="352" fill="hold">
                            <p:stCondLst>
                              <p:cond delay="11600"/>
                            </p:stCondLst>
                            <p:childTnLst>
                              <p:par>
                                <p:cTn id="353" presetID="1" presetClass="entr" presetSubtype="0" fill="hold" grpId="0" nodeType="afterEffect">
                                  <p:stCondLst>
                                    <p:cond delay="100"/>
                                  </p:stCondLst>
                                  <p:childTnLst>
                                    <p:set>
                                      <p:cBhvr>
                                        <p:cTn id="354" dur="1" fill="hold">
                                          <p:stCondLst>
                                            <p:cond delay="0"/>
                                          </p:stCondLst>
                                        </p:cTn>
                                        <p:tgtEl>
                                          <p:spTgt spid="176"/>
                                        </p:tgtEl>
                                        <p:attrNameLst>
                                          <p:attrName>style.visibility</p:attrName>
                                        </p:attrNameLst>
                                      </p:cBhvr>
                                      <p:to>
                                        <p:strVal val="visible"/>
                                      </p:to>
                                    </p:set>
                                  </p:childTnLst>
                                </p:cTn>
                              </p:par>
                            </p:childTnLst>
                          </p:cTn>
                        </p:par>
                        <p:par>
                          <p:cTn id="355" fill="hold">
                            <p:stCondLst>
                              <p:cond delay="11700"/>
                            </p:stCondLst>
                            <p:childTnLst>
                              <p:par>
                                <p:cTn id="356" presetID="1" presetClass="entr" presetSubtype="0" fill="hold" grpId="0" nodeType="afterEffect">
                                  <p:stCondLst>
                                    <p:cond delay="100"/>
                                  </p:stCondLst>
                                  <p:childTnLst>
                                    <p:set>
                                      <p:cBhvr>
                                        <p:cTn id="357" dur="1" fill="hold">
                                          <p:stCondLst>
                                            <p:cond delay="0"/>
                                          </p:stCondLst>
                                        </p:cTn>
                                        <p:tgtEl>
                                          <p:spTgt spid="177"/>
                                        </p:tgtEl>
                                        <p:attrNameLst>
                                          <p:attrName>style.visibility</p:attrName>
                                        </p:attrNameLst>
                                      </p:cBhvr>
                                      <p:to>
                                        <p:strVal val="visible"/>
                                      </p:to>
                                    </p:set>
                                  </p:childTnLst>
                                </p:cTn>
                              </p:par>
                            </p:childTnLst>
                          </p:cTn>
                        </p:par>
                        <p:par>
                          <p:cTn id="358" fill="hold">
                            <p:stCondLst>
                              <p:cond delay="11800"/>
                            </p:stCondLst>
                            <p:childTnLst>
                              <p:par>
                                <p:cTn id="359" presetID="1" presetClass="entr" presetSubtype="0" fill="hold" grpId="0" nodeType="afterEffect">
                                  <p:stCondLst>
                                    <p:cond delay="100"/>
                                  </p:stCondLst>
                                  <p:childTnLst>
                                    <p:set>
                                      <p:cBhvr>
                                        <p:cTn id="360" dur="1" fill="hold">
                                          <p:stCondLst>
                                            <p:cond delay="0"/>
                                          </p:stCondLst>
                                        </p:cTn>
                                        <p:tgtEl>
                                          <p:spTgt spid="178"/>
                                        </p:tgtEl>
                                        <p:attrNameLst>
                                          <p:attrName>style.visibility</p:attrName>
                                        </p:attrNameLst>
                                      </p:cBhvr>
                                      <p:to>
                                        <p:strVal val="visible"/>
                                      </p:to>
                                    </p:set>
                                  </p:childTnLst>
                                </p:cTn>
                              </p:par>
                            </p:childTnLst>
                          </p:cTn>
                        </p:par>
                        <p:par>
                          <p:cTn id="361" fill="hold">
                            <p:stCondLst>
                              <p:cond delay="11900"/>
                            </p:stCondLst>
                            <p:childTnLst>
                              <p:par>
                                <p:cTn id="362" presetID="1" presetClass="entr" presetSubtype="0" fill="hold" grpId="0" nodeType="afterEffect">
                                  <p:stCondLst>
                                    <p:cond delay="100"/>
                                  </p:stCondLst>
                                  <p:childTnLst>
                                    <p:set>
                                      <p:cBhvr>
                                        <p:cTn id="363" dur="1" fill="hold">
                                          <p:stCondLst>
                                            <p:cond delay="0"/>
                                          </p:stCondLst>
                                        </p:cTn>
                                        <p:tgtEl>
                                          <p:spTgt spid="179"/>
                                        </p:tgtEl>
                                        <p:attrNameLst>
                                          <p:attrName>style.visibility</p:attrName>
                                        </p:attrNameLst>
                                      </p:cBhvr>
                                      <p:to>
                                        <p:strVal val="visible"/>
                                      </p:to>
                                    </p:set>
                                  </p:childTnLst>
                                </p:cTn>
                              </p:par>
                            </p:childTnLst>
                          </p:cTn>
                        </p:par>
                        <p:par>
                          <p:cTn id="364" fill="hold">
                            <p:stCondLst>
                              <p:cond delay="12000"/>
                            </p:stCondLst>
                            <p:childTnLst>
                              <p:par>
                                <p:cTn id="365" presetID="1" presetClass="entr" presetSubtype="0" fill="hold" grpId="0" nodeType="afterEffect">
                                  <p:stCondLst>
                                    <p:cond delay="100"/>
                                  </p:stCondLst>
                                  <p:childTnLst>
                                    <p:set>
                                      <p:cBhvr>
                                        <p:cTn id="366" dur="1" fill="hold">
                                          <p:stCondLst>
                                            <p:cond delay="0"/>
                                          </p:stCondLst>
                                        </p:cTn>
                                        <p:tgtEl>
                                          <p:spTgt spid="180"/>
                                        </p:tgtEl>
                                        <p:attrNameLst>
                                          <p:attrName>style.visibility</p:attrName>
                                        </p:attrNameLst>
                                      </p:cBhvr>
                                      <p:to>
                                        <p:strVal val="visible"/>
                                      </p:to>
                                    </p:set>
                                  </p:childTnLst>
                                </p:cTn>
                              </p:par>
                            </p:childTnLst>
                          </p:cTn>
                        </p:par>
                        <p:par>
                          <p:cTn id="367" fill="hold">
                            <p:stCondLst>
                              <p:cond delay="12100"/>
                            </p:stCondLst>
                            <p:childTnLst>
                              <p:par>
                                <p:cTn id="368" presetID="1" presetClass="entr" presetSubtype="0" fill="hold" grpId="0" nodeType="afterEffect">
                                  <p:stCondLst>
                                    <p:cond delay="100"/>
                                  </p:stCondLst>
                                  <p:childTnLst>
                                    <p:set>
                                      <p:cBhvr>
                                        <p:cTn id="369" dur="1" fill="hold">
                                          <p:stCondLst>
                                            <p:cond delay="0"/>
                                          </p:stCondLst>
                                        </p:cTn>
                                        <p:tgtEl>
                                          <p:spTgt spid="181"/>
                                        </p:tgtEl>
                                        <p:attrNameLst>
                                          <p:attrName>style.visibility</p:attrName>
                                        </p:attrNameLst>
                                      </p:cBhvr>
                                      <p:to>
                                        <p:strVal val="visible"/>
                                      </p:to>
                                    </p:set>
                                  </p:childTnLst>
                                </p:cTn>
                              </p:par>
                            </p:childTnLst>
                          </p:cTn>
                        </p:par>
                        <p:par>
                          <p:cTn id="370" fill="hold">
                            <p:stCondLst>
                              <p:cond delay="12200"/>
                            </p:stCondLst>
                            <p:childTnLst>
                              <p:par>
                                <p:cTn id="371" presetID="1" presetClass="entr" presetSubtype="0" fill="hold" grpId="0" nodeType="afterEffect">
                                  <p:stCondLst>
                                    <p:cond delay="100"/>
                                  </p:stCondLst>
                                  <p:childTnLst>
                                    <p:set>
                                      <p:cBhvr>
                                        <p:cTn id="372" dur="1" fill="hold">
                                          <p:stCondLst>
                                            <p:cond delay="0"/>
                                          </p:stCondLst>
                                        </p:cTn>
                                        <p:tgtEl>
                                          <p:spTgt spid="182"/>
                                        </p:tgtEl>
                                        <p:attrNameLst>
                                          <p:attrName>style.visibility</p:attrName>
                                        </p:attrNameLst>
                                      </p:cBhvr>
                                      <p:to>
                                        <p:strVal val="visible"/>
                                      </p:to>
                                    </p:set>
                                  </p:childTnLst>
                                </p:cTn>
                              </p:par>
                            </p:childTnLst>
                          </p:cTn>
                        </p:par>
                        <p:par>
                          <p:cTn id="373" fill="hold">
                            <p:stCondLst>
                              <p:cond delay="12300"/>
                            </p:stCondLst>
                            <p:childTnLst>
                              <p:par>
                                <p:cTn id="374" presetID="1" presetClass="entr" presetSubtype="0" fill="hold" grpId="0" nodeType="afterEffect">
                                  <p:stCondLst>
                                    <p:cond delay="100"/>
                                  </p:stCondLst>
                                  <p:childTnLst>
                                    <p:set>
                                      <p:cBhvr>
                                        <p:cTn id="375" dur="1" fill="hold">
                                          <p:stCondLst>
                                            <p:cond delay="0"/>
                                          </p:stCondLst>
                                        </p:cTn>
                                        <p:tgtEl>
                                          <p:spTgt spid="186"/>
                                        </p:tgtEl>
                                        <p:attrNameLst>
                                          <p:attrName>style.visibility</p:attrName>
                                        </p:attrNameLst>
                                      </p:cBhvr>
                                      <p:to>
                                        <p:strVal val="visible"/>
                                      </p:to>
                                    </p:set>
                                  </p:childTnLst>
                                </p:cTn>
                              </p:par>
                            </p:childTnLst>
                          </p:cTn>
                        </p:par>
                        <p:par>
                          <p:cTn id="376" fill="hold">
                            <p:stCondLst>
                              <p:cond delay="12400"/>
                            </p:stCondLst>
                            <p:childTnLst>
                              <p:par>
                                <p:cTn id="377" presetID="1" presetClass="entr" presetSubtype="0" fill="hold" grpId="0" nodeType="afterEffect">
                                  <p:stCondLst>
                                    <p:cond delay="100"/>
                                  </p:stCondLst>
                                  <p:childTnLst>
                                    <p:set>
                                      <p:cBhvr>
                                        <p:cTn id="378" dur="1" fill="hold">
                                          <p:stCondLst>
                                            <p:cond delay="0"/>
                                          </p:stCondLst>
                                        </p:cTn>
                                        <p:tgtEl>
                                          <p:spTgt spid="187"/>
                                        </p:tgtEl>
                                        <p:attrNameLst>
                                          <p:attrName>style.visibility</p:attrName>
                                        </p:attrNameLst>
                                      </p:cBhvr>
                                      <p:to>
                                        <p:strVal val="visible"/>
                                      </p:to>
                                    </p:set>
                                  </p:childTnLst>
                                </p:cTn>
                              </p:par>
                            </p:childTnLst>
                          </p:cTn>
                        </p:par>
                        <p:par>
                          <p:cTn id="379" fill="hold">
                            <p:stCondLst>
                              <p:cond delay="12500"/>
                            </p:stCondLst>
                            <p:childTnLst>
                              <p:par>
                                <p:cTn id="380" presetID="1" presetClass="entr" presetSubtype="0" fill="hold" grpId="0" nodeType="afterEffect">
                                  <p:stCondLst>
                                    <p:cond delay="100"/>
                                  </p:stCondLst>
                                  <p:childTnLst>
                                    <p:set>
                                      <p:cBhvr>
                                        <p:cTn id="381" dur="1" fill="hold">
                                          <p:stCondLst>
                                            <p:cond delay="0"/>
                                          </p:stCondLst>
                                        </p:cTn>
                                        <p:tgtEl>
                                          <p:spTgt spid="190"/>
                                        </p:tgtEl>
                                        <p:attrNameLst>
                                          <p:attrName>style.visibility</p:attrName>
                                        </p:attrNameLst>
                                      </p:cBhvr>
                                      <p:to>
                                        <p:strVal val="visible"/>
                                      </p:to>
                                    </p:set>
                                  </p:childTnLst>
                                </p:cTn>
                              </p:par>
                            </p:childTnLst>
                          </p:cTn>
                        </p:par>
                        <p:par>
                          <p:cTn id="382" fill="hold">
                            <p:stCondLst>
                              <p:cond delay="12600"/>
                            </p:stCondLst>
                            <p:childTnLst>
                              <p:par>
                                <p:cTn id="383" presetID="1" presetClass="entr" presetSubtype="0" fill="hold" grpId="0" nodeType="afterEffect">
                                  <p:stCondLst>
                                    <p:cond delay="100"/>
                                  </p:stCondLst>
                                  <p:childTnLst>
                                    <p:set>
                                      <p:cBhvr>
                                        <p:cTn id="384" dur="1" fill="hold">
                                          <p:stCondLst>
                                            <p:cond delay="0"/>
                                          </p:stCondLst>
                                        </p:cTn>
                                        <p:tgtEl>
                                          <p:spTgt spid="80"/>
                                        </p:tgtEl>
                                        <p:attrNameLst>
                                          <p:attrName>style.visibility</p:attrName>
                                        </p:attrNameLst>
                                      </p:cBhvr>
                                      <p:to>
                                        <p:strVal val="visible"/>
                                      </p:to>
                                    </p:set>
                                  </p:childTnLst>
                                </p:cTn>
                              </p:par>
                            </p:childTnLst>
                          </p:cTn>
                        </p:par>
                        <p:par>
                          <p:cTn id="385" fill="hold">
                            <p:stCondLst>
                              <p:cond delay="12700"/>
                            </p:stCondLst>
                            <p:childTnLst>
                              <p:par>
                                <p:cTn id="386" presetID="1" presetClass="entr" presetSubtype="0" fill="hold" grpId="0" nodeType="afterEffect">
                                  <p:stCondLst>
                                    <p:cond delay="100"/>
                                  </p:stCondLst>
                                  <p:childTnLst>
                                    <p:set>
                                      <p:cBhvr>
                                        <p:cTn id="387" dur="1" fill="hold">
                                          <p:stCondLst>
                                            <p:cond delay="0"/>
                                          </p:stCondLst>
                                        </p:cTn>
                                        <p:tgtEl>
                                          <p:spTgt spid="191"/>
                                        </p:tgtEl>
                                        <p:attrNameLst>
                                          <p:attrName>style.visibility</p:attrName>
                                        </p:attrNameLst>
                                      </p:cBhvr>
                                      <p:to>
                                        <p:strVal val="visible"/>
                                      </p:to>
                                    </p:set>
                                  </p:childTnLst>
                                </p:cTn>
                              </p:par>
                            </p:childTnLst>
                          </p:cTn>
                        </p:par>
                        <p:par>
                          <p:cTn id="388" fill="hold">
                            <p:stCondLst>
                              <p:cond delay="12800"/>
                            </p:stCondLst>
                            <p:childTnLst>
                              <p:par>
                                <p:cTn id="389" presetID="1" presetClass="entr" presetSubtype="0" fill="hold" grpId="0" nodeType="afterEffect">
                                  <p:stCondLst>
                                    <p:cond delay="100"/>
                                  </p:stCondLst>
                                  <p:childTnLst>
                                    <p:set>
                                      <p:cBhvr>
                                        <p:cTn id="390" dur="1" fill="hold">
                                          <p:stCondLst>
                                            <p:cond delay="0"/>
                                          </p:stCondLst>
                                        </p:cTn>
                                        <p:tgtEl>
                                          <p:spTgt spid="192"/>
                                        </p:tgtEl>
                                        <p:attrNameLst>
                                          <p:attrName>style.visibility</p:attrName>
                                        </p:attrNameLst>
                                      </p:cBhvr>
                                      <p:to>
                                        <p:strVal val="visible"/>
                                      </p:to>
                                    </p:set>
                                  </p:childTnLst>
                                </p:cTn>
                              </p:par>
                            </p:childTnLst>
                          </p:cTn>
                        </p:par>
                        <p:par>
                          <p:cTn id="391" fill="hold">
                            <p:stCondLst>
                              <p:cond delay="12900"/>
                            </p:stCondLst>
                            <p:childTnLst>
                              <p:par>
                                <p:cTn id="392" presetID="1" presetClass="entr" presetSubtype="0" fill="hold" grpId="0" nodeType="afterEffect">
                                  <p:stCondLst>
                                    <p:cond delay="100"/>
                                  </p:stCondLst>
                                  <p:childTnLst>
                                    <p:set>
                                      <p:cBhvr>
                                        <p:cTn id="393" dur="1" fill="hold">
                                          <p:stCondLst>
                                            <p:cond delay="0"/>
                                          </p:stCondLst>
                                        </p:cTn>
                                        <p:tgtEl>
                                          <p:spTgt spid="193"/>
                                        </p:tgtEl>
                                        <p:attrNameLst>
                                          <p:attrName>style.visibility</p:attrName>
                                        </p:attrNameLst>
                                      </p:cBhvr>
                                      <p:to>
                                        <p:strVal val="visible"/>
                                      </p:to>
                                    </p:set>
                                  </p:childTnLst>
                                </p:cTn>
                              </p:par>
                            </p:childTnLst>
                          </p:cTn>
                        </p:par>
                        <p:par>
                          <p:cTn id="394" fill="hold">
                            <p:stCondLst>
                              <p:cond delay="13000"/>
                            </p:stCondLst>
                            <p:childTnLst>
                              <p:par>
                                <p:cTn id="395" presetID="1" presetClass="entr" presetSubtype="0" fill="hold" grpId="0" nodeType="afterEffect">
                                  <p:stCondLst>
                                    <p:cond delay="100"/>
                                  </p:stCondLst>
                                  <p:childTnLst>
                                    <p:set>
                                      <p:cBhvr>
                                        <p:cTn id="396" dur="1" fill="hold">
                                          <p:stCondLst>
                                            <p:cond delay="0"/>
                                          </p:stCondLst>
                                        </p:cTn>
                                        <p:tgtEl>
                                          <p:spTgt spid="195"/>
                                        </p:tgtEl>
                                        <p:attrNameLst>
                                          <p:attrName>style.visibility</p:attrName>
                                        </p:attrNameLst>
                                      </p:cBhvr>
                                      <p:to>
                                        <p:strVal val="visible"/>
                                      </p:to>
                                    </p:set>
                                  </p:childTnLst>
                                </p:cTn>
                              </p:par>
                            </p:childTnLst>
                          </p:cTn>
                        </p:par>
                        <p:par>
                          <p:cTn id="397" fill="hold">
                            <p:stCondLst>
                              <p:cond delay="13100"/>
                            </p:stCondLst>
                            <p:childTnLst>
                              <p:par>
                                <p:cTn id="398" presetID="1" presetClass="entr" presetSubtype="0" fill="hold" grpId="0" nodeType="afterEffect">
                                  <p:stCondLst>
                                    <p:cond delay="100"/>
                                  </p:stCondLst>
                                  <p:childTnLst>
                                    <p:set>
                                      <p:cBhvr>
                                        <p:cTn id="399" dur="1" fill="hold">
                                          <p:stCondLst>
                                            <p:cond delay="0"/>
                                          </p:stCondLst>
                                        </p:cTn>
                                        <p:tgtEl>
                                          <p:spTgt spid="196"/>
                                        </p:tgtEl>
                                        <p:attrNameLst>
                                          <p:attrName>style.visibility</p:attrName>
                                        </p:attrNameLst>
                                      </p:cBhvr>
                                      <p:to>
                                        <p:strVal val="visible"/>
                                      </p:to>
                                    </p:set>
                                  </p:childTnLst>
                                </p:cTn>
                              </p:par>
                            </p:childTnLst>
                          </p:cTn>
                        </p:par>
                        <p:par>
                          <p:cTn id="400" fill="hold">
                            <p:stCondLst>
                              <p:cond delay="13200"/>
                            </p:stCondLst>
                            <p:childTnLst>
                              <p:par>
                                <p:cTn id="401" presetID="1" presetClass="entr" presetSubtype="0" fill="hold" grpId="0" nodeType="afterEffect">
                                  <p:stCondLst>
                                    <p:cond delay="100"/>
                                  </p:stCondLst>
                                  <p:childTnLst>
                                    <p:set>
                                      <p:cBhvr>
                                        <p:cTn id="402" dur="1" fill="hold">
                                          <p:stCondLst>
                                            <p:cond delay="0"/>
                                          </p:stCondLst>
                                        </p:cTn>
                                        <p:tgtEl>
                                          <p:spTgt spid="194"/>
                                        </p:tgtEl>
                                        <p:attrNameLst>
                                          <p:attrName>style.visibility</p:attrName>
                                        </p:attrNameLst>
                                      </p:cBhvr>
                                      <p:to>
                                        <p:strVal val="visible"/>
                                      </p:to>
                                    </p:set>
                                  </p:childTnLst>
                                </p:cTn>
                              </p:par>
                            </p:childTnLst>
                          </p:cTn>
                        </p:par>
                        <p:par>
                          <p:cTn id="403" fill="hold">
                            <p:stCondLst>
                              <p:cond delay="13300"/>
                            </p:stCondLst>
                            <p:childTnLst>
                              <p:par>
                                <p:cTn id="404" presetID="1" presetClass="entr" presetSubtype="0" fill="hold" grpId="0" nodeType="afterEffect">
                                  <p:stCondLst>
                                    <p:cond delay="100"/>
                                  </p:stCondLst>
                                  <p:childTnLst>
                                    <p:set>
                                      <p:cBhvr>
                                        <p:cTn id="405" dur="1" fill="hold">
                                          <p:stCondLst>
                                            <p:cond delay="0"/>
                                          </p:stCondLst>
                                        </p:cTn>
                                        <p:tgtEl>
                                          <p:spTgt spid="197"/>
                                        </p:tgtEl>
                                        <p:attrNameLst>
                                          <p:attrName>style.visibility</p:attrName>
                                        </p:attrNameLst>
                                      </p:cBhvr>
                                      <p:to>
                                        <p:strVal val="visible"/>
                                      </p:to>
                                    </p:set>
                                  </p:childTnLst>
                                </p:cTn>
                              </p:par>
                            </p:childTnLst>
                          </p:cTn>
                        </p:par>
                        <p:par>
                          <p:cTn id="406" fill="hold">
                            <p:stCondLst>
                              <p:cond delay="13400"/>
                            </p:stCondLst>
                            <p:childTnLst>
                              <p:par>
                                <p:cTn id="407" presetID="1" presetClass="entr" presetSubtype="0" fill="hold" grpId="0" nodeType="afterEffect">
                                  <p:stCondLst>
                                    <p:cond delay="100"/>
                                  </p:stCondLst>
                                  <p:childTnLst>
                                    <p:set>
                                      <p:cBhvr>
                                        <p:cTn id="408" dur="1" fill="hold">
                                          <p:stCondLst>
                                            <p:cond delay="0"/>
                                          </p:stCondLst>
                                        </p:cTn>
                                        <p:tgtEl>
                                          <p:spTgt spid="198"/>
                                        </p:tgtEl>
                                        <p:attrNameLst>
                                          <p:attrName>style.visibility</p:attrName>
                                        </p:attrNameLst>
                                      </p:cBhvr>
                                      <p:to>
                                        <p:strVal val="visible"/>
                                      </p:to>
                                    </p:set>
                                  </p:childTnLst>
                                </p:cTn>
                              </p:par>
                            </p:childTnLst>
                          </p:cTn>
                        </p:par>
                        <p:par>
                          <p:cTn id="409" fill="hold">
                            <p:stCondLst>
                              <p:cond delay="13500"/>
                            </p:stCondLst>
                            <p:childTnLst>
                              <p:par>
                                <p:cTn id="410" presetID="1" presetClass="entr" presetSubtype="0" fill="hold" grpId="0" nodeType="afterEffect">
                                  <p:stCondLst>
                                    <p:cond delay="100"/>
                                  </p:stCondLst>
                                  <p:childTnLst>
                                    <p:set>
                                      <p:cBhvr>
                                        <p:cTn id="411" dur="1" fill="hold">
                                          <p:stCondLst>
                                            <p:cond delay="0"/>
                                          </p:stCondLst>
                                        </p:cTn>
                                        <p:tgtEl>
                                          <p:spTgt spid="188"/>
                                        </p:tgtEl>
                                        <p:attrNameLst>
                                          <p:attrName>style.visibility</p:attrName>
                                        </p:attrNameLst>
                                      </p:cBhvr>
                                      <p:to>
                                        <p:strVal val="visible"/>
                                      </p:to>
                                    </p:set>
                                  </p:childTnLst>
                                </p:cTn>
                              </p:par>
                            </p:childTnLst>
                          </p:cTn>
                        </p:par>
                        <p:par>
                          <p:cTn id="412" fill="hold">
                            <p:stCondLst>
                              <p:cond delay="13600"/>
                            </p:stCondLst>
                            <p:childTnLst>
                              <p:par>
                                <p:cTn id="413" presetID="1" presetClass="entr" presetSubtype="0" fill="hold" grpId="0" nodeType="afterEffect">
                                  <p:stCondLst>
                                    <p:cond delay="100"/>
                                  </p:stCondLst>
                                  <p:childTnLst>
                                    <p:set>
                                      <p:cBhvr>
                                        <p:cTn id="414" dur="1" fill="hold">
                                          <p:stCondLst>
                                            <p:cond delay="0"/>
                                          </p:stCondLst>
                                        </p:cTn>
                                        <p:tgtEl>
                                          <p:spTgt spid="199"/>
                                        </p:tgtEl>
                                        <p:attrNameLst>
                                          <p:attrName>style.visibility</p:attrName>
                                        </p:attrNameLst>
                                      </p:cBhvr>
                                      <p:to>
                                        <p:strVal val="visible"/>
                                      </p:to>
                                    </p:set>
                                  </p:childTnLst>
                                </p:cTn>
                              </p:par>
                            </p:childTnLst>
                          </p:cTn>
                        </p:par>
                        <p:par>
                          <p:cTn id="415" fill="hold">
                            <p:stCondLst>
                              <p:cond delay="13700"/>
                            </p:stCondLst>
                            <p:childTnLst>
                              <p:par>
                                <p:cTn id="416" presetID="1" presetClass="entr" presetSubtype="0" fill="hold" grpId="0" nodeType="afterEffect">
                                  <p:stCondLst>
                                    <p:cond delay="100"/>
                                  </p:stCondLst>
                                  <p:childTnLst>
                                    <p:set>
                                      <p:cBhvr>
                                        <p:cTn id="417" dur="1" fill="hold">
                                          <p:stCondLst>
                                            <p:cond delay="0"/>
                                          </p:stCondLst>
                                        </p:cTn>
                                        <p:tgtEl>
                                          <p:spTgt spid="200"/>
                                        </p:tgtEl>
                                        <p:attrNameLst>
                                          <p:attrName>style.visibility</p:attrName>
                                        </p:attrNameLst>
                                      </p:cBhvr>
                                      <p:to>
                                        <p:strVal val="visible"/>
                                      </p:to>
                                    </p:set>
                                  </p:childTnLst>
                                </p:cTn>
                              </p:par>
                            </p:childTnLst>
                          </p:cTn>
                        </p:par>
                        <p:par>
                          <p:cTn id="418" fill="hold">
                            <p:stCondLst>
                              <p:cond delay="13800"/>
                            </p:stCondLst>
                            <p:childTnLst>
                              <p:par>
                                <p:cTn id="419" presetID="1" presetClass="entr" presetSubtype="0" fill="hold" grpId="0" nodeType="afterEffect">
                                  <p:stCondLst>
                                    <p:cond delay="100"/>
                                  </p:stCondLst>
                                  <p:childTnLst>
                                    <p:set>
                                      <p:cBhvr>
                                        <p:cTn id="420" dur="1" fill="hold">
                                          <p:stCondLst>
                                            <p:cond delay="0"/>
                                          </p:stCondLst>
                                        </p:cTn>
                                        <p:tgtEl>
                                          <p:spTgt spid="202"/>
                                        </p:tgtEl>
                                        <p:attrNameLst>
                                          <p:attrName>style.visibility</p:attrName>
                                        </p:attrNameLst>
                                      </p:cBhvr>
                                      <p:to>
                                        <p:strVal val="visible"/>
                                      </p:to>
                                    </p:set>
                                  </p:childTnLst>
                                </p:cTn>
                              </p:par>
                            </p:childTnLst>
                          </p:cTn>
                        </p:par>
                        <p:par>
                          <p:cTn id="421" fill="hold">
                            <p:stCondLst>
                              <p:cond delay="13900"/>
                            </p:stCondLst>
                            <p:childTnLst>
                              <p:par>
                                <p:cTn id="422" presetID="1" presetClass="entr" presetSubtype="0" fill="hold" grpId="0" nodeType="afterEffect">
                                  <p:stCondLst>
                                    <p:cond delay="100"/>
                                  </p:stCondLst>
                                  <p:childTnLst>
                                    <p:set>
                                      <p:cBhvr>
                                        <p:cTn id="423" dur="1" fill="hold">
                                          <p:stCondLst>
                                            <p:cond delay="0"/>
                                          </p:stCondLst>
                                        </p:cTn>
                                        <p:tgtEl>
                                          <p:spTgt spid="203"/>
                                        </p:tgtEl>
                                        <p:attrNameLst>
                                          <p:attrName>style.visibility</p:attrName>
                                        </p:attrNameLst>
                                      </p:cBhvr>
                                      <p:to>
                                        <p:strVal val="visible"/>
                                      </p:to>
                                    </p:set>
                                  </p:childTnLst>
                                </p:cTn>
                              </p:par>
                            </p:childTnLst>
                          </p:cTn>
                        </p:par>
                        <p:par>
                          <p:cTn id="424" fill="hold">
                            <p:stCondLst>
                              <p:cond delay="14000"/>
                            </p:stCondLst>
                            <p:childTnLst>
                              <p:par>
                                <p:cTn id="425" presetID="1" presetClass="entr" presetSubtype="0" fill="hold" grpId="0" nodeType="afterEffect">
                                  <p:stCondLst>
                                    <p:cond delay="100"/>
                                  </p:stCondLst>
                                  <p:childTnLst>
                                    <p:set>
                                      <p:cBhvr>
                                        <p:cTn id="426" dur="1" fill="hold">
                                          <p:stCondLst>
                                            <p:cond delay="0"/>
                                          </p:stCondLst>
                                        </p:cTn>
                                        <p:tgtEl>
                                          <p:spTgt spid="201"/>
                                        </p:tgtEl>
                                        <p:attrNameLst>
                                          <p:attrName>style.visibility</p:attrName>
                                        </p:attrNameLst>
                                      </p:cBhvr>
                                      <p:to>
                                        <p:strVal val="visible"/>
                                      </p:to>
                                    </p:set>
                                  </p:childTnLst>
                                </p:cTn>
                              </p:par>
                            </p:childTnLst>
                          </p:cTn>
                        </p:par>
                        <p:par>
                          <p:cTn id="427" fill="hold">
                            <p:stCondLst>
                              <p:cond delay="14100"/>
                            </p:stCondLst>
                            <p:childTnLst>
                              <p:par>
                                <p:cTn id="428" presetID="1" presetClass="entr" presetSubtype="0" fill="hold" grpId="0" nodeType="afterEffect">
                                  <p:stCondLst>
                                    <p:cond delay="100"/>
                                  </p:stCondLst>
                                  <p:childTnLst>
                                    <p:set>
                                      <p:cBhvr>
                                        <p:cTn id="429" dur="1" fill="hold">
                                          <p:stCondLst>
                                            <p:cond delay="0"/>
                                          </p:stCondLst>
                                        </p:cTn>
                                        <p:tgtEl>
                                          <p:spTgt spid="204"/>
                                        </p:tgtEl>
                                        <p:attrNameLst>
                                          <p:attrName>style.visibility</p:attrName>
                                        </p:attrNameLst>
                                      </p:cBhvr>
                                      <p:to>
                                        <p:strVal val="visible"/>
                                      </p:to>
                                    </p:set>
                                  </p:childTnLst>
                                </p:cTn>
                              </p:par>
                            </p:childTnLst>
                          </p:cTn>
                        </p:par>
                        <p:par>
                          <p:cTn id="430" fill="hold">
                            <p:stCondLst>
                              <p:cond delay="14200"/>
                            </p:stCondLst>
                            <p:childTnLst>
                              <p:par>
                                <p:cTn id="431" presetID="1" presetClass="entr" presetSubtype="0" fill="hold" grpId="0" nodeType="afterEffect">
                                  <p:stCondLst>
                                    <p:cond delay="100"/>
                                  </p:stCondLst>
                                  <p:childTnLst>
                                    <p:set>
                                      <p:cBhvr>
                                        <p:cTn id="432" dur="1" fill="hold">
                                          <p:stCondLst>
                                            <p:cond delay="0"/>
                                          </p:stCondLst>
                                        </p:cTn>
                                        <p:tgtEl>
                                          <p:spTgt spid="205"/>
                                        </p:tgtEl>
                                        <p:attrNameLst>
                                          <p:attrName>style.visibility</p:attrName>
                                        </p:attrNameLst>
                                      </p:cBhvr>
                                      <p:to>
                                        <p:strVal val="visible"/>
                                      </p:to>
                                    </p:set>
                                  </p:childTnLst>
                                </p:cTn>
                              </p:par>
                            </p:childTnLst>
                          </p:cTn>
                        </p:par>
                        <p:par>
                          <p:cTn id="433" fill="hold">
                            <p:stCondLst>
                              <p:cond delay="14300"/>
                            </p:stCondLst>
                            <p:childTnLst>
                              <p:par>
                                <p:cTn id="434" presetID="1" presetClass="entr" presetSubtype="0" fill="hold" grpId="0" nodeType="afterEffect">
                                  <p:stCondLst>
                                    <p:cond delay="100"/>
                                  </p:stCondLst>
                                  <p:childTnLst>
                                    <p:set>
                                      <p:cBhvr>
                                        <p:cTn id="435" dur="1" fill="hold">
                                          <p:stCondLst>
                                            <p:cond delay="0"/>
                                          </p:stCondLst>
                                        </p:cTn>
                                        <p:tgtEl>
                                          <p:spTgt spid="206"/>
                                        </p:tgtEl>
                                        <p:attrNameLst>
                                          <p:attrName>style.visibility</p:attrName>
                                        </p:attrNameLst>
                                      </p:cBhvr>
                                      <p:to>
                                        <p:strVal val="visible"/>
                                      </p:to>
                                    </p:set>
                                  </p:childTnLst>
                                </p:cTn>
                              </p:par>
                            </p:childTnLst>
                          </p:cTn>
                        </p:par>
                        <p:par>
                          <p:cTn id="436" fill="hold">
                            <p:stCondLst>
                              <p:cond delay="14400"/>
                            </p:stCondLst>
                            <p:childTnLst>
                              <p:par>
                                <p:cTn id="437" presetID="1" presetClass="entr" presetSubtype="0" fill="hold" grpId="0" nodeType="afterEffect">
                                  <p:stCondLst>
                                    <p:cond delay="100"/>
                                  </p:stCondLst>
                                  <p:childTnLst>
                                    <p:set>
                                      <p:cBhvr>
                                        <p:cTn id="438" dur="1" fill="hold">
                                          <p:stCondLst>
                                            <p:cond delay="0"/>
                                          </p:stCondLst>
                                        </p:cTn>
                                        <p:tgtEl>
                                          <p:spTgt spid="207"/>
                                        </p:tgtEl>
                                        <p:attrNameLst>
                                          <p:attrName>style.visibility</p:attrName>
                                        </p:attrNameLst>
                                      </p:cBhvr>
                                      <p:to>
                                        <p:strVal val="visible"/>
                                      </p:to>
                                    </p:set>
                                  </p:childTnLst>
                                </p:cTn>
                              </p:par>
                            </p:childTnLst>
                          </p:cTn>
                        </p:par>
                        <p:par>
                          <p:cTn id="439" fill="hold">
                            <p:stCondLst>
                              <p:cond delay="14500"/>
                            </p:stCondLst>
                            <p:childTnLst>
                              <p:par>
                                <p:cTn id="440" presetID="1" presetClass="entr" presetSubtype="0" fill="hold" grpId="0" nodeType="afterEffect">
                                  <p:stCondLst>
                                    <p:cond delay="100"/>
                                  </p:stCondLst>
                                  <p:childTnLst>
                                    <p:set>
                                      <p:cBhvr>
                                        <p:cTn id="441" dur="1" fill="hold">
                                          <p:stCondLst>
                                            <p:cond delay="0"/>
                                          </p:stCondLst>
                                        </p:cTn>
                                        <p:tgtEl>
                                          <p:spTgt spid="208"/>
                                        </p:tgtEl>
                                        <p:attrNameLst>
                                          <p:attrName>style.visibility</p:attrName>
                                        </p:attrNameLst>
                                      </p:cBhvr>
                                      <p:to>
                                        <p:strVal val="visible"/>
                                      </p:to>
                                    </p:set>
                                  </p:childTnLst>
                                </p:cTn>
                              </p:par>
                            </p:childTnLst>
                          </p:cTn>
                        </p:par>
                        <p:par>
                          <p:cTn id="442" fill="hold">
                            <p:stCondLst>
                              <p:cond delay="14600"/>
                            </p:stCondLst>
                            <p:childTnLst>
                              <p:par>
                                <p:cTn id="443" presetID="1" presetClass="entr" presetSubtype="0" fill="hold" grpId="0" nodeType="afterEffect">
                                  <p:stCondLst>
                                    <p:cond delay="100"/>
                                  </p:stCondLst>
                                  <p:childTnLst>
                                    <p:set>
                                      <p:cBhvr>
                                        <p:cTn id="444" dur="1" fill="hold">
                                          <p:stCondLst>
                                            <p:cond delay="0"/>
                                          </p:stCondLst>
                                        </p:cTn>
                                        <p:tgtEl>
                                          <p:spTgt spid="94"/>
                                        </p:tgtEl>
                                        <p:attrNameLst>
                                          <p:attrName>style.visibility</p:attrName>
                                        </p:attrNameLst>
                                      </p:cBhvr>
                                      <p:to>
                                        <p:strVal val="visible"/>
                                      </p:to>
                                    </p:set>
                                  </p:childTnLst>
                                </p:cTn>
                              </p:par>
                            </p:childTnLst>
                          </p:cTn>
                        </p:par>
                        <p:par>
                          <p:cTn id="445" fill="hold">
                            <p:stCondLst>
                              <p:cond delay="14700"/>
                            </p:stCondLst>
                            <p:childTnLst>
                              <p:par>
                                <p:cTn id="446" presetID="1" presetClass="entr" presetSubtype="0" fill="hold" grpId="0" nodeType="afterEffect">
                                  <p:stCondLst>
                                    <p:cond delay="100"/>
                                  </p:stCondLst>
                                  <p:childTnLst>
                                    <p:set>
                                      <p:cBhvr>
                                        <p:cTn id="447" dur="1" fill="hold">
                                          <p:stCondLst>
                                            <p:cond delay="0"/>
                                          </p:stCondLst>
                                        </p:cTn>
                                        <p:tgtEl>
                                          <p:spTgt spid="102"/>
                                        </p:tgtEl>
                                        <p:attrNameLst>
                                          <p:attrName>style.visibility</p:attrName>
                                        </p:attrNameLst>
                                      </p:cBhvr>
                                      <p:to>
                                        <p:strVal val="visible"/>
                                      </p:to>
                                    </p:set>
                                  </p:childTnLst>
                                </p:cTn>
                              </p:par>
                            </p:childTnLst>
                          </p:cTn>
                        </p:par>
                        <p:par>
                          <p:cTn id="448" fill="hold">
                            <p:stCondLst>
                              <p:cond delay="14800"/>
                            </p:stCondLst>
                            <p:childTnLst>
                              <p:par>
                                <p:cTn id="449" presetID="1" presetClass="entr" presetSubtype="0" fill="hold" grpId="0" nodeType="afterEffect">
                                  <p:stCondLst>
                                    <p:cond delay="100"/>
                                  </p:stCondLst>
                                  <p:childTnLst>
                                    <p:set>
                                      <p:cBhvr>
                                        <p:cTn id="450" dur="1" fill="hold">
                                          <p:stCondLst>
                                            <p:cond delay="0"/>
                                          </p:stCondLst>
                                        </p:cTn>
                                        <p:tgtEl>
                                          <p:spTgt spid="105"/>
                                        </p:tgtEl>
                                        <p:attrNameLst>
                                          <p:attrName>style.visibility</p:attrName>
                                        </p:attrNameLst>
                                      </p:cBhvr>
                                      <p:to>
                                        <p:strVal val="visible"/>
                                      </p:to>
                                    </p:set>
                                  </p:childTnLst>
                                </p:cTn>
                              </p:par>
                            </p:childTnLst>
                          </p:cTn>
                        </p:par>
                        <p:par>
                          <p:cTn id="451" fill="hold">
                            <p:stCondLst>
                              <p:cond delay="14900"/>
                            </p:stCondLst>
                            <p:childTnLst>
                              <p:par>
                                <p:cTn id="452" presetID="1" presetClass="entr" presetSubtype="0" fill="hold" grpId="0" nodeType="afterEffect">
                                  <p:stCondLst>
                                    <p:cond delay="100"/>
                                  </p:stCondLst>
                                  <p:childTnLst>
                                    <p:set>
                                      <p:cBhvr>
                                        <p:cTn id="453" dur="1" fill="hold">
                                          <p:stCondLst>
                                            <p:cond delay="0"/>
                                          </p:stCondLst>
                                        </p:cTn>
                                        <p:tgtEl>
                                          <p:spTgt spid="96"/>
                                        </p:tgtEl>
                                        <p:attrNameLst>
                                          <p:attrName>style.visibility</p:attrName>
                                        </p:attrNameLst>
                                      </p:cBhvr>
                                      <p:to>
                                        <p:strVal val="visible"/>
                                      </p:to>
                                    </p:set>
                                  </p:childTnLst>
                                </p:cTn>
                              </p:par>
                            </p:childTnLst>
                          </p:cTn>
                        </p:par>
                        <p:par>
                          <p:cTn id="454" fill="hold">
                            <p:stCondLst>
                              <p:cond delay="15000"/>
                            </p:stCondLst>
                            <p:childTnLst>
                              <p:par>
                                <p:cTn id="455" presetID="1" presetClass="entr" presetSubtype="0" fill="hold" grpId="0" nodeType="afterEffect">
                                  <p:stCondLst>
                                    <p:cond delay="100"/>
                                  </p:stCondLst>
                                  <p:childTnLst>
                                    <p:set>
                                      <p:cBhvr>
                                        <p:cTn id="456" dur="1" fill="hold">
                                          <p:stCondLst>
                                            <p:cond delay="0"/>
                                          </p:stCondLst>
                                        </p:cTn>
                                        <p:tgtEl>
                                          <p:spTgt spid="90"/>
                                        </p:tgtEl>
                                        <p:attrNameLst>
                                          <p:attrName>style.visibility</p:attrName>
                                        </p:attrNameLst>
                                      </p:cBhvr>
                                      <p:to>
                                        <p:strVal val="visible"/>
                                      </p:to>
                                    </p:set>
                                  </p:childTnLst>
                                </p:cTn>
                              </p:par>
                            </p:childTnLst>
                          </p:cTn>
                        </p:par>
                        <p:par>
                          <p:cTn id="457" fill="hold">
                            <p:stCondLst>
                              <p:cond delay="15100"/>
                            </p:stCondLst>
                            <p:childTnLst>
                              <p:par>
                                <p:cTn id="458" presetID="1" presetClass="entr" presetSubtype="0" fill="hold" grpId="0" nodeType="afterEffect">
                                  <p:stCondLst>
                                    <p:cond delay="100"/>
                                  </p:stCondLst>
                                  <p:childTnLst>
                                    <p:set>
                                      <p:cBhvr>
                                        <p:cTn id="459" dur="1" fill="hold">
                                          <p:stCondLst>
                                            <p:cond delay="0"/>
                                          </p:stCondLst>
                                        </p:cTn>
                                        <p:tgtEl>
                                          <p:spTgt spid="148"/>
                                        </p:tgtEl>
                                        <p:attrNameLst>
                                          <p:attrName>style.visibility</p:attrName>
                                        </p:attrNameLst>
                                      </p:cBhvr>
                                      <p:to>
                                        <p:strVal val="visible"/>
                                      </p:to>
                                    </p:set>
                                  </p:childTnLst>
                                </p:cTn>
                              </p:par>
                            </p:childTnLst>
                          </p:cTn>
                        </p:par>
                        <p:par>
                          <p:cTn id="460" fill="hold">
                            <p:stCondLst>
                              <p:cond delay="15200"/>
                            </p:stCondLst>
                            <p:childTnLst>
                              <p:par>
                                <p:cTn id="461" presetID="1" presetClass="entr" presetSubtype="0" fill="hold" grpId="0" nodeType="afterEffect">
                                  <p:stCondLst>
                                    <p:cond delay="100"/>
                                  </p:stCondLst>
                                  <p:childTnLst>
                                    <p:set>
                                      <p:cBhvr>
                                        <p:cTn id="462" dur="1" fill="hold">
                                          <p:stCondLst>
                                            <p:cond delay="0"/>
                                          </p:stCondLst>
                                        </p:cTn>
                                        <p:tgtEl>
                                          <p:spTgt spid="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23" grpId="0" animBg="1"/>
      <p:bldP spid="25" grpId="0" animBg="1"/>
      <p:bldP spid="30" grpId="0" animBg="1"/>
      <p:bldP spid="31" grpId="0" animBg="1"/>
      <p:bldP spid="32" grpId="0" animBg="1"/>
      <p:bldP spid="33" grpId="0" animBg="1"/>
      <p:bldP spid="34" grpId="0" animBg="1"/>
      <p:bldP spid="38" grpId="0" animBg="1"/>
      <p:bldP spid="27" grpId="0" animBg="1"/>
      <p:bldP spid="14" grpId="0" animBg="1"/>
      <p:bldP spid="39" grpId="0" animBg="1"/>
      <p:bldP spid="24" grpId="0" animBg="1"/>
      <p:bldP spid="42" grpId="0" animBg="1"/>
      <p:bldP spid="28" grpId="0" animBg="1"/>
      <p:bldP spid="45" grpId="0" animBg="1"/>
      <p:bldP spid="46" grpId="0" animBg="1"/>
      <p:bldP spid="47" grpId="0" animBg="1"/>
      <p:bldP spid="49" grpId="0" animBg="1"/>
      <p:bldP spid="51" grpId="0" animBg="1"/>
      <p:bldP spid="62" grpId="0" animBg="1"/>
      <p:bldP spid="63" grpId="0" animBg="1"/>
      <p:bldP spid="67" grpId="0" animBg="1"/>
      <p:bldP spid="68" grpId="0" animBg="1"/>
      <p:bldP spid="65" grpId="0" animBg="1"/>
      <p:bldP spid="69" grpId="0" animBg="1"/>
      <p:bldP spid="37" grpId="0" animBg="1"/>
      <p:bldP spid="26" grpId="0" animBg="1"/>
      <p:bldP spid="71" grpId="0" animBg="1"/>
      <p:bldP spid="72" grpId="0" animBg="1"/>
      <p:bldP spid="73" grpId="0" animBg="1"/>
      <p:bldP spid="76" grpId="0" animBg="1"/>
      <p:bldP spid="77" grpId="0" animBg="1"/>
      <p:bldP spid="79" grpId="0" animBg="1"/>
      <p:bldP spid="82" grpId="0" animBg="1"/>
      <p:bldP spid="36" grpId="0" animBg="1"/>
      <p:bldP spid="83" grpId="0" animBg="1"/>
      <p:bldP spid="86" grpId="0" animBg="1"/>
      <p:bldP spid="87" grpId="0" animBg="1"/>
      <p:bldP spid="81" grpId="0" animBg="1"/>
      <p:bldP spid="88" grpId="0" animBg="1"/>
      <p:bldP spid="89" grpId="0" animBg="1"/>
      <p:bldP spid="84" grpId="0" animBg="1"/>
      <p:bldP spid="91" grpId="0" animBg="1"/>
      <p:bldP spid="92" grpId="0" animBg="1"/>
      <p:bldP spid="93" grpId="0" animBg="1"/>
      <p:bldP spid="95" grpId="0" animBg="1"/>
      <p:bldP spid="98" grpId="0" animBg="1"/>
      <p:bldP spid="100" grpId="0" animBg="1"/>
      <p:bldP spid="101" grpId="0" animBg="1"/>
      <p:bldP spid="103" grpId="0" animBg="1"/>
      <p:bldP spid="104" grpId="0" animBg="1"/>
      <p:bldP spid="110" grpId="0" animBg="1"/>
      <p:bldP spid="111" grpId="0" animBg="1"/>
      <p:bldP spid="113" grpId="0" animBg="1"/>
      <p:bldP spid="114" grpId="0" animBg="1"/>
      <p:bldP spid="112" grpId="0" animBg="1"/>
      <p:bldP spid="35" grpId="0" animBg="1"/>
      <p:bldP spid="50" grpId="0" animBg="1"/>
      <p:bldP spid="115" grpId="0" animBg="1"/>
      <p:bldP spid="116" grpId="0" animBg="1"/>
      <p:bldP spid="117" grpId="0" animBg="1"/>
      <p:bldP spid="119" grpId="0" animBg="1"/>
      <p:bldP spid="118" grpId="0" animBg="1"/>
      <p:bldP spid="120" grpId="0" animBg="1"/>
      <p:bldP spid="121" grpId="0" animBg="1"/>
      <p:bldP spid="125" grpId="0" animBg="1"/>
      <p:bldP spid="126" grpId="0" animBg="1"/>
      <p:bldP spid="122" grpId="0" animBg="1"/>
      <p:bldP spid="127" grpId="0" animBg="1"/>
      <p:bldP spid="44" grpId="0" animBg="1"/>
      <p:bldP spid="128" grpId="0" animBg="1"/>
      <p:bldP spid="64" grpId="0" animBg="1"/>
      <p:bldP spid="48" grpId="0" animBg="1"/>
      <p:bldP spid="74" grpId="0" animBg="1"/>
      <p:bldP spid="75" grpId="0" animBg="1"/>
      <p:bldP spid="129" grpId="0" animBg="1"/>
      <p:bldP spid="130" grpId="0" animBg="1"/>
      <p:bldP spid="131" grpId="0" animBg="1"/>
      <p:bldP spid="137" grpId="0" animBg="1"/>
      <p:bldP spid="138" grpId="0" animBg="1"/>
      <p:bldP spid="143" grpId="0" animBg="1"/>
      <p:bldP spid="144" grpId="0" animBg="1"/>
      <p:bldP spid="136" grpId="0" animBg="1"/>
      <p:bldP spid="139" grpId="0" animBg="1"/>
      <p:bldP spid="140" grpId="0" animBg="1"/>
      <p:bldP spid="145" grpId="0" animBg="1"/>
      <p:bldP spid="146" grpId="0" animBg="1"/>
      <p:bldP spid="147" grpId="0" animBg="1"/>
      <p:bldP spid="150" grpId="0" animBg="1"/>
      <p:bldP spid="152" grpId="0" animBg="1"/>
      <p:bldP spid="153" grpId="0" animBg="1"/>
      <p:bldP spid="154" grpId="0" animBg="1"/>
      <p:bldP spid="155" grpId="0" animBg="1"/>
      <p:bldP spid="156" grpId="0" animBg="1"/>
      <p:bldP spid="157" grpId="0" animBg="1"/>
      <p:bldP spid="158" grpId="0" animBg="1"/>
      <p:bldP spid="160" grpId="0" animBg="1"/>
      <p:bldP spid="161" grpId="0" animBg="1"/>
      <p:bldP spid="85" grpId="0" animBg="1"/>
      <p:bldP spid="162" grpId="0" animBg="1"/>
      <p:bldP spid="163" grpId="0" animBg="1"/>
      <p:bldP spid="164" grpId="0" animBg="1"/>
      <p:bldP spid="165" grpId="0" animBg="1"/>
      <p:bldP spid="166" grpId="0" animBg="1"/>
      <p:bldP spid="167" grpId="0" animBg="1"/>
      <p:bldP spid="171" grpId="0" animBg="1"/>
      <p:bldP spid="172" grpId="0" animBg="1"/>
      <p:bldP spid="173" grpId="0" animBg="1"/>
      <p:bldP spid="174" grpId="0" animBg="1"/>
      <p:bldP spid="175" grpId="0" animBg="1"/>
      <p:bldP spid="168" grpId="0" animBg="1"/>
      <p:bldP spid="176" grpId="0" animBg="1"/>
      <p:bldP spid="177" grpId="0" animBg="1"/>
      <p:bldP spid="178" grpId="0" animBg="1"/>
      <p:bldP spid="179" grpId="0" animBg="1"/>
      <p:bldP spid="180" grpId="0" animBg="1"/>
      <p:bldP spid="181" grpId="0" animBg="1"/>
      <p:bldP spid="182" grpId="0" animBg="1"/>
      <p:bldP spid="186" grpId="0" animBg="1"/>
      <p:bldP spid="187" grpId="0" animBg="1"/>
      <p:bldP spid="190" grpId="0" animBg="1"/>
      <p:bldP spid="80" grpId="0" animBg="1"/>
      <p:bldP spid="191" grpId="0" animBg="1"/>
      <p:bldP spid="192" grpId="0" animBg="1"/>
      <p:bldP spid="193" grpId="0" animBg="1"/>
      <p:bldP spid="195" grpId="0" animBg="1"/>
      <p:bldP spid="196" grpId="0" animBg="1"/>
      <p:bldP spid="194" grpId="0" animBg="1"/>
      <p:bldP spid="197" grpId="0" animBg="1"/>
      <p:bldP spid="198" grpId="0" animBg="1"/>
      <p:bldP spid="188" grpId="0" animBg="1"/>
      <p:bldP spid="199" grpId="0" animBg="1"/>
      <p:bldP spid="200" grpId="0" animBg="1"/>
      <p:bldP spid="202" grpId="0" animBg="1"/>
      <p:bldP spid="203" grpId="0" animBg="1"/>
      <p:bldP spid="201" grpId="0" animBg="1"/>
      <p:bldP spid="204" grpId="0" animBg="1"/>
      <p:bldP spid="205" grpId="0" animBg="1"/>
      <p:bldP spid="206" grpId="0" animBg="1"/>
      <p:bldP spid="207" grpId="0" animBg="1"/>
      <p:bldP spid="208" grpId="0" animBg="1"/>
      <p:bldP spid="94" grpId="0" animBg="1"/>
      <p:bldP spid="102" grpId="0" animBg="1"/>
      <p:bldP spid="105" grpId="0" animBg="1"/>
      <p:bldP spid="96" grpId="0" animBg="1"/>
      <p:bldP spid="90" grpId="0" animBg="1"/>
      <p:bldP spid="148" grpId="0" animBg="1"/>
      <p:bldP spid="149"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re 1"/>
          <p:cNvSpPr>
            <a:spLocks noGrp="1"/>
          </p:cNvSpPr>
          <p:nvPr>
            <p:ph type="title"/>
          </p:nvPr>
        </p:nvSpPr>
        <p:spPr/>
        <p:txBody>
          <a:bodyPr/>
          <a:lstStyle/>
          <a:p>
            <a:pPr eaLnBrk="1" hangingPunct="1"/>
            <a:r>
              <a:rPr lang="en-US" smtClean="0">
                <a:latin typeface="Arial" charset="0"/>
              </a:rPr>
              <a:t>Tilings for texture synthesis</a:t>
            </a:r>
            <a:endParaRPr lang="fr-FR" smtClean="0">
              <a:latin typeface="Arial" charset="0"/>
            </a:endParaRPr>
          </a:p>
        </p:txBody>
      </p:sp>
      <p:sp>
        <p:nvSpPr>
          <p:cNvPr id="47107" name="Espace réservé du contenu 2"/>
          <p:cNvSpPr>
            <a:spLocks noGrp="1"/>
          </p:cNvSpPr>
          <p:nvPr>
            <p:ph idx="1"/>
          </p:nvPr>
        </p:nvSpPr>
        <p:spPr>
          <a:xfrm>
            <a:off x="250825" y="1639888"/>
            <a:ext cx="8229600" cy="4525962"/>
          </a:xfrm>
        </p:spPr>
        <p:txBody>
          <a:bodyPr/>
          <a:lstStyle/>
          <a:p>
            <a:pPr eaLnBrk="1" hangingPunct="1"/>
            <a:r>
              <a:rPr lang="en-US" smtClean="0">
                <a:latin typeface="Arial" charset="0"/>
              </a:rPr>
              <a:t>Simplest form: </a:t>
            </a:r>
          </a:p>
          <a:p>
            <a:pPr lvl="1" eaLnBrk="1" hangingPunct="1"/>
            <a:r>
              <a:rPr lang="en-US" smtClean="0">
                <a:latin typeface="Arial" charset="0"/>
              </a:rPr>
              <a:t>Toroidal texture repeat</a:t>
            </a:r>
          </a:p>
          <a:p>
            <a:pPr lvl="1" eaLnBrk="1" hangingPunct="1"/>
            <a:endParaRPr lang="en-US" smtClean="0">
              <a:latin typeface="Arial" charset="0"/>
            </a:endParaRPr>
          </a:p>
          <a:p>
            <a:pPr lvl="1" eaLnBrk="1" hangingPunct="1"/>
            <a:endParaRPr lang="en-US" smtClean="0">
              <a:latin typeface="Arial" charset="0"/>
            </a:endParaRPr>
          </a:p>
          <a:p>
            <a:pPr eaLnBrk="1" hangingPunct="1"/>
            <a:r>
              <a:rPr lang="en-US" smtClean="0">
                <a:latin typeface="Arial" charset="0"/>
              </a:rPr>
              <a:t>2D scrolling games:</a:t>
            </a:r>
          </a:p>
          <a:p>
            <a:pPr lvl="1" eaLnBrk="1" hangingPunct="1"/>
            <a:r>
              <a:rPr lang="en-US" smtClean="0">
                <a:latin typeface="Arial" charset="0"/>
              </a:rPr>
              <a:t>Tile maps</a:t>
            </a:r>
          </a:p>
          <a:p>
            <a:pPr lvl="1" eaLnBrk="1" hangingPunct="1"/>
            <a:endParaRPr lang="en-US" smtClean="0">
              <a:latin typeface="Arial" charset="0"/>
            </a:endParaRPr>
          </a:p>
        </p:txBody>
      </p:sp>
      <p:pic>
        <p:nvPicPr>
          <p:cNvPr id="47108" name="Picture 19" descr="perio"/>
          <p:cNvPicPr>
            <a:picLocks noChangeAspect="1" noChangeArrowheads="1"/>
          </p:cNvPicPr>
          <p:nvPr/>
        </p:nvPicPr>
        <p:blipFill>
          <a:blip r:embed="rId2"/>
          <a:srcRect r="50394"/>
          <a:stretch>
            <a:fillRect/>
          </a:stretch>
        </p:blipFill>
        <p:spPr bwMode="auto">
          <a:xfrm>
            <a:off x="4800600" y="1500188"/>
            <a:ext cx="4343400" cy="2157412"/>
          </a:xfrm>
          <a:prstGeom prst="rect">
            <a:avLst/>
          </a:prstGeom>
          <a:noFill/>
          <a:ln w="9525">
            <a:noFill/>
            <a:miter lim="800000"/>
            <a:headEnd/>
            <a:tailEnd/>
          </a:ln>
        </p:spPr>
      </p:pic>
      <p:pic>
        <p:nvPicPr>
          <p:cNvPr id="47109" name="Picture 1" descr="D:\LOCAL\SCRATCH\spritelib_gpl\spritelib_gpl\spritelib_gpl\platform\blocks1.bmp"/>
          <p:cNvPicPr>
            <a:picLocks noChangeAspect="1" noChangeArrowheads="1"/>
          </p:cNvPicPr>
          <p:nvPr/>
        </p:nvPicPr>
        <p:blipFill>
          <a:blip r:embed="rId3"/>
          <a:srcRect/>
          <a:stretch>
            <a:fillRect/>
          </a:stretch>
        </p:blipFill>
        <p:spPr bwMode="auto">
          <a:xfrm>
            <a:off x="5187950" y="4000500"/>
            <a:ext cx="3857625" cy="2411413"/>
          </a:xfrm>
          <a:prstGeom prst="rect">
            <a:avLst/>
          </a:prstGeom>
          <a:noFill/>
          <a:ln w="9525">
            <a:noFill/>
            <a:miter lim="800000"/>
            <a:headEnd/>
            <a:tailEnd/>
          </a:ln>
        </p:spPr>
      </p:pic>
      <p:sp>
        <p:nvSpPr>
          <p:cNvPr id="9" name="Text Box 158"/>
          <p:cNvSpPr txBox="1">
            <a:spLocks noChangeArrowheads="1"/>
          </p:cNvSpPr>
          <p:nvPr/>
        </p:nvSpPr>
        <p:spPr bwMode="auto">
          <a:xfrm>
            <a:off x="5143500" y="6429375"/>
            <a:ext cx="3429000" cy="277813"/>
          </a:xfrm>
          <a:prstGeom prst="rect">
            <a:avLst/>
          </a:prstGeom>
          <a:noFill/>
          <a:ln w="9525" algn="ctr">
            <a:noFill/>
            <a:miter lim="800000"/>
            <a:headEnd/>
            <a:tailEnd/>
          </a:ln>
          <a:effectLst/>
        </p:spPr>
        <p:txBody>
          <a:bodyPr>
            <a:spAutoFit/>
          </a:bodyPr>
          <a:lstStyle/>
          <a:p>
            <a:pPr eaLnBrk="0" fontAlgn="auto" hangingPunct="0">
              <a:spcBef>
                <a:spcPct val="20000"/>
              </a:spcBef>
              <a:spcAft>
                <a:spcPts val="0"/>
              </a:spcAft>
              <a:buClr>
                <a:schemeClr val="accent2"/>
              </a:buClr>
              <a:buSzPct val="55000"/>
              <a:defRPr/>
            </a:pPr>
            <a:r>
              <a:rPr lang="en-US" sz="1200" dirty="0">
                <a:solidFill>
                  <a:schemeClr val="accent1">
                    <a:lumMod val="50000"/>
                  </a:schemeClr>
                </a:solidFill>
                <a:latin typeface="Arial" pitchFamily="34" charset="0"/>
              </a:rPr>
              <a:t>Image from </a:t>
            </a:r>
            <a:r>
              <a:rPr lang="en-US" sz="1200" dirty="0" err="1">
                <a:solidFill>
                  <a:schemeClr val="accent1">
                    <a:lumMod val="50000"/>
                  </a:schemeClr>
                </a:solidFill>
                <a:latin typeface="Arial" pitchFamily="34" charset="0"/>
              </a:rPr>
              <a:t>SpriteLib</a:t>
            </a:r>
            <a:r>
              <a:rPr lang="en-US" sz="1200" dirty="0">
                <a:solidFill>
                  <a:schemeClr val="accent1">
                    <a:lumMod val="50000"/>
                  </a:schemeClr>
                </a:solidFill>
                <a:latin typeface="Arial" pitchFamily="34" charset="0"/>
              </a:rPr>
              <a:t> GPL, © Ari Feldman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4"/>
            <a:ext cx="8229600" cy="1143000"/>
          </a:xfrm>
        </p:spPr>
        <p:txBody>
          <a:bodyPr/>
          <a:lstStyle/>
          <a:p>
            <a:r>
              <a:rPr lang="en-US" dirty="0" smtClean="0"/>
              <a:t>Extracting a neighborhood</a:t>
            </a:r>
            <a:endParaRPr lang="fr-FR" dirty="0"/>
          </a:p>
        </p:txBody>
      </p:sp>
      <p:pic>
        <p:nvPicPr>
          <p:cNvPr id="5" name="Picture 3" descr="ying_02"/>
          <p:cNvPicPr>
            <a:picLocks noChangeAspect="1" noChangeArrowheads="1"/>
          </p:cNvPicPr>
          <p:nvPr/>
        </p:nvPicPr>
        <p:blipFill>
          <a:blip r:embed="rId2"/>
          <a:srcRect l="28975"/>
          <a:stretch>
            <a:fillRect/>
          </a:stretch>
        </p:blipFill>
        <p:spPr bwMode="auto">
          <a:xfrm>
            <a:off x="1714480" y="2467889"/>
            <a:ext cx="6269051" cy="2522537"/>
          </a:xfrm>
          <a:prstGeom prst="rect">
            <a:avLst/>
          </a:prstGeom>
          <a:noFill/>
        </p:spPr>
      </p:pic>
      <p:sp>
        <p:nvSpPr>
          <p:cNvPr id="6" name="Text Box 5"/>
          <p:cNvSpPr txBox="1">
            <a:spLocks noChangeArrowheads="1"/>
          </p:cNvSpPr>
          <p:nvPr/>
        </p:nvSpPr>
        <p:spPr bwMode="auto">
          <a:xfrm>
            <a:off x="1071538" y="1928802"/>
            <a:ext cx="4143404" cy="523220"/>
          </a:xfrm>
          <a:prstGeom prst="rect">
            <a:avLst/>
          </a:prstGeom>
          <a:noFill/>
          <a:ln w="25400">
            <a:noFill/>
            <a:miter lim="800000"/>
            <a:headEnd/>
            <a:tailEnd/>
          </a:ln>
          <a:effectLst/>
        </p:spPr>
        <p:txBody>
          <a:bodyPr wrap="square">
            <a:spAutoFit/>
          </a:bodyPr>
          <a:lstStyle/>
          <a:p>
            <a:r>
              <a:rPr lang="en-US" sz="2800" baseline="0" dirty="0" smtClean="0"/>
              <a:t>Neighborhood in </a:t>
            </a:r>
            <a:r>
              <a:rPr lang="en-US" sz="2800" baseline="0" dirty="0"/>
              <a:t>plane</a:t>
            </a:r>
          </a:p>
        </p:txBody>
      </p:sp>
      <p:sp>
        <p:nvSpPr>
          <p:cNvPr id="7" name="Text Box 6"/>
          <p:cNvSpPr txBox="1">
            <a:spLocks noChangeArrowheads="1"/>
          </p:cNvSpPr>
          <p:nvPr/>
        </p:nvSpPr>
        <p:spPr bwMode="auto">
          <a:xfrm>
            <a:off x="5121551" y="1951956"/>
            <a:ext cx="3165225" cy="523220"/>
          </a:xfrm>
          <a:prstGeom prst="rect">
            <a:avLst/>
          </a:prstGeom>
          <a:noFill/>
          <a:ln w="25400">
            <a:noFill/>
            <a:miter lim="800000"/>
            <a:headEnd/>
            <a:tailEnd/>
          </a:ln>
          <a:effectLst/>
        </p:spPr>
        <p:txBody>
          <a:bodyPr wrap="none">
            <a:spAutoFit/>
          </a:bodyPr>
          <a:lstStyle/>
          <a:p>
            <a:r>
              <a:rPr lang="en-US" sz="2800" baseline="0" dirty="0" smtClean="0"/>
              <a:t>Marching on </a:t>
            </a:r>
            <a:r>
              <a:rPr lang="en-US" sz="2800" baseline="0" dirty="0"/>
              <a:t>surface</a:t>
            </a:r>
          </a:p>
        </p:txBody>
      </p:sp>
      <p:grpSp>
        <p:nvGrpSpPr>
          <p:cNvPr id="10" name="Groupe 9"/>
          <p:cNvGrpSpPr/>
          <p:nvPr/>
        </p:nvGrpSpPr>
        <p:grpSpPr>
          <a:xfrm>
            <a:off x="6143636" y="3000372"/>
            <a:ext cx="2113074" cy="1785950"/>
            <a:chOff x="6000760" y="2928934"/>
            <a:chExt cx="2113074" cy="1785950"/>
          </a:xfrm>
        </p:grpSpPr>
        <p:sp>
          <p:nvSpPr>
            <p:cNvPr id="8" name="Flèche en arc 7"/>
            <p:cNvSpPr/>
            <p:nvPr/>
          </p:nvSpPr>
          <p:spPr>
            <a:xfrm rot="5400000">
              <a:off x="6000760" y="2928934"/>
              <a:ext cx="1785950" cy="1785950"/>
            </a:xfrm>
            <a:prstGeom prst="circular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solidFill>
                  <a:schemeClr val="tx1"/>
                </a:solidFill>
              </a:endParaRPr>
            </a:p>
          </p:txBody>
        </p:sp>
        <p:sp>
          <p:nvSpPr>
            <p:cNvPr id="9" name="ZoneTexte 8"/>
            <p:cNvSpPr txBox="1"/>
            <p:nvPr/>
          </p:nvSpPr>
          <p:spPr>
            <a:xfrm>
              <a:off x="7643834" y="3286124"/>
              <a:ext cx="470000" cy="830997"/>
            </a:xfrm>
            <a:prstGeom prst="rect">
              <a:avLst/>
            </a:prstGeom>
            <a:noFill/>
          </p:spPr>
          <p:txBody>
            <a:bodyPr wrap="none" rtlCol="0">
              <a:spAutoFit/>
            </a:bodyPr>
            <a:lstStyle/>
            <a:p>
              <a:r>
                <a:rPr lang="en-US" sz="4800" dirty="0" smtClean="0"/>
                <a:t>?</a:t>
              </a:r>
              <a:endParaRPr lang="fr-FR" sz="4800" dirty="0"/>
            </a:p>
          </p:txBody>
        </p:sp>
      </p:grpSp>
      <p:cxnSp>
        <p:nvCxnSpPr>
          <p:cNvPr id="12" name="Connecteur droit avec flèche 11"/>
          <p:cNvCxnSpPr/>
          <p:nvPr/>
        </p:nvCxnSpPr>
        <p:spPr>
          <a:xfrm rot="5400000" flipH="1" flipV="1">
            <a:off x="3165725" y="3477953"/>
            <a:ext cx="214314" cy="214314"/>
          </a:xfrm>
          <a:prstGeom prst="straightConnector1">
            <a:avLst/>
          </a:prstGeom>
          <a:ln w="38100">
            <a:solidFill>
              <a:schemeClr val="accent6">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p:nvPr/>
        </p:nvCxnSpPr>
        <p:spPr>
          <a:xfrm rot="5400000" flipH="1" flipV="1">
            <a:off x="3500430" y="3150743"/>
            <a:ext cx="214314" cy="214314"/>
          </a:xfrm>
          <a:prstGeom prst="straightConnector1">
            <a:avLst/>
          </a:prstGeom>
          <a:ln w="38100">
            <a:solidFill>
              <a:schemeClr val="accent6">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Forme libre 15"/>
          <p:cNvSpPr/>
          <p:nvPr/>
        </p:nvSpPr>
        <p:spPr>
          <a:xfrm>
            <a:off x="6561996" y="3872927"/>
            <a:ext cx="284813" cy="7496"/>
          </a:xfrm>
          <a:custGeom>
            <a:avLst/>
            <a:gdLst>
              <a:gd name="connsiteX0" fmla="*/ 0 w 284813"/>
              <a:gd name="connsiteY0" fmla="*/ 7496 h 7496"/>
              <a:gd name="connsiteX1" fmla="*/ 284813 w 284813"/>
              <a:gd name="connsiteY1" fmla="*/ 0 h 7496"/>
            </a:gdLst>
            <a:ahLst/>
            <a:cxnLst>
              <a:cxn ang="0">
                <a:pos x="connsiteX0" y="connsiteY0"/>
              </a:cxn>
              <a:cxn ang="0">
                <a:pos x="connsiteX1" y="connsiteY1"/>
              </a:cxn>
            </a:cxnLst>
            <a:rect l="l" t="t" r="r" b="b"/>
            <a:pathLst>
              <a:path w="284813" h="7496">
                <a:moveTo>
                  <a:pt x="0" y="7496"/>
                </a:moveTo>
                <a:lnTo>
                  <a:pt x="284813" y="0"/>
                </a:lnTo>
              </a:path>
            </a:pathLst>
          </a:custGeom>
          <a:ln w="38100">
            <a:solidFill>
              <a:schemeClr val="accent6">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7" name="Forme libre 16"/>
          <p:cNvSpPr/>
          <p:nvPr/>
        </p:nvSpPr>
        <p:spPr>
          <a:xfrm>
            <a:off x="6991367" y="3866593"/>
            <a:ext cx="307832" cy="50566"/>
          </a:xfrm>
          <a:custGeom>
            <a:avLst/>
            <a:gdLst>
              <a:gd name="connsiteX0" fmla="*/ 0 w 284813"/>
              <a:gd name="connsiteY0" fmla="*/ 7496 h 7496"/>
              <a:gd name="connsiteX1" fmla="*/ 284813 w 284813"/>
              <a:gd name="connsiteY1" fmla="*/ 0 h 7496"/>
              <a:gd name="connsiteX0" fmla="*/ 0 w 291163"/>
              <a:gd name="connsiteY0" fmla="*/ 0 h 49654"/>
              <a:gd name="connsiteX1" fmla="*/ 291163 w 291163"/>
              <a:gd name="connsiteY1" fmla="*/ 49654 h 49654"/>
              <a:gd name="connsiteX0" fmla="*/ 0 w 291163"/>
              <a:gd name="connsiteY0" fmla="*/ 18374 h 68028"/>
              <a:gd name="connsiteX1" fmla="*/ 133333 w 291163"/>
              <a:gd name="connsiteY1" fmla="*/ 1350 h 68028"/>
              <a:gd name="connsiteX2" fmla="*/ 291163 w 291163"/>
              <a:gd name="connsiteY2" fmla="*/ 68028 h 68028"/>
              <a:gd name="connsiteX0" fmla="*/ 0 w 291163"/>
              <a:gd name="connsiteY0" fmla="*/ 18374 h 68028"/>
              <a:gd name="connsiteX1" fmla="*/ 133333 w 291163"/>
              <a:gd name="connsiteY1" fmla="*/ 1350 h 68028"/>
              <a:gd name="connsiteX2" fmla="*/ 291163 w 291163"/>
              <a:gd name="connsiteY2" fmla="*/ 68028 h 68028"/>
              <a:gd name="connsiteX0" fmla="*/ 0 w 291163"/>
              <a:gd name="connsiteY0" fmla="*/ 156171 h 205825"/>
              <a:gd name="connsiteX1" fmla="*/ 133333 w 291163"/>
              <a:gd name="connsiteY1" fmla="*/ 139147 h 205825"/>
              <a:gd name="connsiteX2" fmla="*/ 291163 w 291163"/>
              <a:gd name="connsiteY2" fmla="*/ 205825 h 205825"/>
              <a:gd name="connsiteX0" fmla="*/ 0 w 291163"/>
              <a:gd name="connsiteY0" fmla="*/ 156171 h 205825"/>
              <a:gd name="connsiteX1" fmla="*/ 133333 w 291163"/>
              <a:gd name="connsiteY1" fmla="*/ 139147 h 205825"/>
              <a:gd name="connsiteX2" fmla="*/ 291163 w 291163"/>
              <a:gd name="connsiteY2" fmla="*/ 205825 h 205825"/>
              <a:gd name="connsiteX0" fmla="*/ 0 w 291163"/>
              <a:gd name="connsiteY0" fmla="*/ 227633 h 277287"/>
              <a:gd name="connsiteX1" fmla="*/ 133333 w 291163"/>
              <a:gd name="connsiteY1" fmla="*/ 139147 h 277287"/>
              <a:gd name="connsiteX2" fmla="*/ 291163 w 291163"/>
              <a:gd name="connsiteY2" fmla="*/ 277287 h 277287"/>
              <a:gd name="connsiteX0" fmla="*/ 0 w 291163"/>
              <a:gd name="connsiteY0" fmla="*/ 127622 h 177276"/>
              <a:gd name="connsiteX1" fmla="*/ 133333 w 291163"/>
              <a:gd name="connsiteY1" fmla="*/ 39136 h 177276"/>
              <a:gd name="connsiteX2" fmla="*/ 291163 w 291163"/>
              <a:gd name="connsiteY2" fmla="*/ 177276 h 177276"/>
              <a:gd name="connsiteX0" fmla="*/ 0 w 291163"/>
              <a:gd name="connsiteY0" fmla="*/ 132377 h 182031"/>
              <a:gd name="connsiteX1" fmla="*/ 133333 w 291163"/>
              <a:gd name="connsiteY1" fmla="*/ 43891 h 182031"/>
              <a:gd name="connsiteX2" fmla="*/ 291163 w 291163"/>
              <a:gd name="connsiteY2" fmla="*/ 182031 h 182031"/>
              <a:gd name="connsiteX0" fmla="*/ 0 w 291163"/>
              <a:gd name="connsiteY0" fmla="*/ 20461 h 87782"/>
              <a:gd name="connsiteX1" fmla="*/ 192846 w 291163"/>
              <a:gd name="connsiteY1" fmla="*/ 43891 h 87782"/>
              <a:gd name="connsiteX2" fmla="*/ 291163 w 291163"/>
              <a:gd name="connsiteY2" fmla="*/ 70115 h 87782"/>
              <a:gd name="connsiteX0" fmla="*/ 0 w 300688"/>
              <a:gd name="connsiteY0" fmla="*/ 5675 h 48185"/>
              <a:gd name="connsiteX1" fmla="*/ 202371 w 300688"/>
              <a:gd name="connsiteY1" fmla="*/ 21961 h 48185"/>
              <a:gd name="connsiteX2" fmla="*/ 300688 w 300688"/>
              <a:gd name="connsiteY2" fmla="*/ 48185 h 48185"/>
              <a:gd name="connsiteX0" fmla="*/ 0 w 300688"/>
              <a:gd name="connsiteY0" fmla="*/ 5675 h 48185"/>
              <a:gd name="connsiteX1" fmla="*/ 178559 w 300688"/>
              <a:gd name="connsiteY1" fmla="*/ 12436 h 48185"/>
              <a:gd name="connsiteX2" fmla="*/ 300688 w 300688"/>
              <a:gd name="connsiteY2" fmla="*/ 48185 h 48185"/>
              <a:gd name="connsiteX0" fmla="*/ 0 w 307832"/>
              <a:gd name="connsiteY0" fmla="*/ 5675 h 50566"/>
              <a:gd name="connsiteX1" fmla="*/ 178559 w 307832"/>
              <a:gd name="connsiteY1" fmla="*/ 12436 h 50566"/>
              <a:gd name="connsiteX2" fmla="*/ 307832 w 307832"/>
              <a:gd name="connsiteY2" fmla="*/ 50566 h 50566"/>
            </a:gdLst>
            <a:ahLst/>
            <a:cxnLst>
              <a:cxn ang="0">
                <a:pos x="connsiteX0" y="connsiteY0"/>
              </a:cxn>
              <a:cxn ang="0">
                <a:pos x="connsiteX1" y="connsiteY1"/>
              </a:cxn>
              <a:cxn ang="0">
                <a:pos x="connsiteX2" y="connsiteY2"/>
              </a:cxn>
            </a:cxnLst>
            <a:rect l="l" t="t" r="r" b="b"/>
            <a:pathLst>
              <a:path w="307832" h="50566">
                <a:moveTo>
                  <a:pt x="0" y="5675"/>
                </a:moveTo>
                <a:cubicBezTo>
                  <a:pt x="44444" y="0"/>
                  <a:pt x="127254" y="4954"/>
                  <a:pt x="178559" y="12436"/>
                </a:cubicBezTo>
                <a:cubicBezTo>
                  <a:pt x="229864" y="19918"/>
                  <a:pt x="210778" y="34015"/>
                  <a:pt x="307832" y="50566"/>
                </a:cubicBezTo>
              </a:path>
            </a:pathLst>
          </a:custGeom>
          <a:ln w="38100">
            <a:solidFill>
              <a:schemeClr val="accent6">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18" name="Connecteur droit avec flèche 17"/>
          <p:cNvCxnSpPr/>
          <p:nvPr/>
        </p:nvCxnSpPr>
        <p:spPr>
          <a:xfrm flipV="1">
            <a:off x="3157538" y="3467100"/>
            <a:ext cx="561975" cy="290514"/>
          </a:xfrm>
          <a:prstGeom prst="straightConnector1">
            <a:avLst/>
          </a:prstGeom>
          <a:ln w="38100">
            <a:solidFill>
              <a:schemeClr val="accent6">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Forme libre 20"/>
          <p:cNvSpPr/>
          <p:nvPr/>
        </p:nvSpPr>
        <p:spPr>
          <a:xfrm>
            <a:off x="6572264" y="3929066"/>
            <a:ext cx="536432" cy="131528"/>
          </a:xfrm>
          <a:custGeom>
            <a:avLst/>
            <a:gdLst>
              <a:gd name="connsiteX0" fmla="*/ 0 w 284813"/>
              <a:gd name="connsiteY0" fmla="*/ 7496 h 7496"/>
              <a:gd name="connsiteX1" fmla="*/ 284813 w 284813"/>
              <a:gd name="connsiteY1" fmla="*/ 0 h 7496"/>
              <a:gd name="connsiteX0" fmla="*/ 0 w 291163"/>
              <a:gd name="connsiteY0" fmla="*/ 0 h 49654"/>
              <a:gd name="connsiteX1" fmla="*/ 291163 w 291163"/>
              <a:gd name="connsiteY1" fmla="*/ 49654 h 49654"/>
              <a:gd name="connsiteX0" fmla="*/ 0 w 291163"/>
              <a:gd name="connsiteY0" fmla="*/ 18374 h 68028"/>
              <a:gd name="connsiteX1" fmla="*/ 133333 w 291163"/>
              <a:gd name="connsiteY1" fmla="*/ 1350 h 68028"/>
              <a:gd name="connsiteX2" fmla="*/ 291163 w 291163"/>
              <a:gd name="connsiteY2" fmla="*/ 68028 h 68028"/>
              <a:gd name="connsiteX0" fmla="*/ 0 w 291163"/>
              <a:gd name="connsiteY0" fmla="*/ 18374 h 68028"/>
              <a:gd name="connsiteX1" fmla="*/ 133333 w 291163"/>
              <a:gd name="connsiteY1" fmla="*/ 1350 h 68028"/>
              <a:gd name="connsiteX2" fmla="*/ 291163 w 291163"/>
              <a:gd name="connsiteY2" fmla="*/ 68028 h 68028"/>
              <a:gd name="connsiteX0" fmla="*/ 0 w 291163"/>
              <a:gd name="connsiteY0" fmla="*/ 156171 h 205825"/>
              <a:gd name="connsiteX1" fmla="*/ 133333 w 291163"/>
              <a:gd name="connsiteY1" fmla="*/ 139147 h 205825"/>
              <a:gd name="connsiteX2" fmla="*/ 291163 w 291163"/>
              <a:gd name="connsiteY2" fmla="*/ 205825 h 205825"/>
              <a:gd name="connsiteX0" fmla="*/ 0 w 291163"/>
              <a:gd name="connsiteY0" fmla="*/ 156171 h 205825"/>
              <a:gd name="connsiteX1" fmla="*/ 133333 w 291163"/>
              <a:gd name="connsiteY1" fmla="*/ 139147 h 205825"/>
              <a:gd name="connsiteX2" fmla="*/ 291163 w 291163"/>
              <a:gd name="connsiteY2" fmla="*/ 205825 h 205825"/>
              <a:gd name="connsiteX0" fmla="*/ 0 w 291163"/>
              <a:gd name="connsiteY0" fmla="*/ 227633 h 277287"/>
              <a:gd name="connsiteX1" fmla="*/ 133333 w 291163"/>
              <a:gd name="connsiteY1" fmla="*/ 139147 h 277287"/>
              <a:gd name="connsiteX2" fmla="*/ 291163 w 291163"/>
              <a:gd name="connsiteY2" fmla="*/ 277287 h 277287"/>
              <a:gd name="connsiteX0" fmla="*/ 0 w 291163"/>
              <a:gd name="connsiteY0" fmla="*/ 127622 h 177276"/>
              <a:gd name="connsiteX1" fmla="*/ 133333 w 291163"/>
              <a:gd name="connsiteY1" fmla="*/ 39136 h 177276"/>
              <a:gd name="connsiteX2" fmla="*/ 291163 w 291163"/>
              <a:gd name="connsiteY2" fmla="*/ 177276 h 177276"/>
              <a:gd name="connsiteX0" fmla="*/ 0 w 291163"/>
              <a:gd name="connsiteY0" fmla="*/ 132377 h 182031"/>
              <a:gd name="connsiteX1" fmla="*/ 133333 w 291163"/>
              <a:gd name="connsiteY1" fmla="*/ 43891 h 182031"/>
              <a:gd name="connsiteX2" fmla="*/ 291163 w 291163"/>
              <a:gd name="connsiteY2" fmla="*/ 182031 h 182031"/>
              <a:gd name="connsiteX0" fmla="*/ 0 w 291163"/>
              <a:gd name="connsiteY0" fmla="*/ 20461 h 87782"/>
              <a:gd name="connsiteX1" fmla="*/ 192846 w 291163"/>
              <a:gd name="connsiteY1" fmla="*/ 43891 h 87782"/>
              <a:gd name="connsiteX2" fmla="*/ 291163 w 291163"/>
              <a:gd name="connsiteY2" fmla="*/ 70115 h 87782"/>
              <a:gd name="connsiteX0" fmla="*/ 0 w 300688"/>
              <a:gd name="connsiteY0" fmla="*/ 5675 h 48185"/>
              <a:gd name="connsiteX1" fmla="*/ 202371 w 300688"/>
              <a:gd name="connsiteY1" fmla="*/ 21961 h 48185"/>
              <a:gd name="connsiteX2" fmla="*/ 300688 w 300688"/>
              <a:gd name="connsiteY2" fmla="*/ 48185 h 48185"/>
              <a:gd name="connsiteX0" fmla="*/ 0 w 300688"/>
              <a:gd name="connsiteY0" fmla="*/ 5675 h 48185"/>
              <a:gd name="connsiteX1" fmla="*/ 178559 w 300688"/>
              <a:gd name="connsiteY1" fmla="*/ 12436 h 48185"/>
              <a:gd name="connsiteX2" fmla="*/ 300688 w 300688"/>
              <a:gd name="connsiteY2" fmla="*/ 48185 h 48185"/>
              <a:gd name="connsiteX0" fmla="*/ 0 w 307832"/>
              <a:gd name="connsiteY0" fmla="*/ 5675 h 50566"/>
              <a:gd name="connsiteX1" fmla="*/ 178559 w 307832"/>
              <a:gd name="connsiteY1" fmla="*/ 12436 h 50566"/>
              <a:gd name="connsiteX2" fmla="*/ 307832 w 307832"/>
              <a:gd name="connsiteY2" fmla="*/ 50566 h 50566"/>
              <a:gd name="connsiteX0" fmla="*/ 0 w 536432"/>
              <a:gd name="connsiteY0" fmla="*/ 14215 h 140068"/>
              <a:gd name="connsiteX1" fmla="*/ 178559 w 536432"/>
              <a:gd name="connsiteY1" fmla="*/ 20976 h 140068"/>
              <a:gd name="connsiteX2" fmla="*/ 536432 w 536432"/>
              <a:gd name="connsiteY2" fmla="*/ 140068 h 140068"/>
              <a:gd name="connsiteX0" fmla="*/ 0 w 536432"/>
              <a:gd name="connsiteY0" fmla="*/ 5675 h 131528"/>
              <a:gd name="connsiteX1" fmla="*/ 264284 w 536432"/>
              <a:gd name="connsiteY1" fmla="*/ 31486 h 131528"/>
              <a:gd name="connsiteX2" fmla="*/ 536432 w 536432"/>
              <a:gd name="connsiteY2" fmla="*/ 131528 h 131528"/>
            </a:gdLst>
            <a:ahLst/>
            <a:cxnLst>
              <a:cxn ang="0">
                <a:pos x="connsiteX0" y="connsiteY0"/>
              </a:cxn>
              <a:cxn ang="0">
                <a:pos x="connsiteX1" y="connsiteY1"/>
              </a:cxn>
              <a:cxn ang="0">
                <a:pos x="connsiteX2" y="connsiteY2"/>
              </a:cxn>
            </a:cxnLst>
            <a:rect l="l" t="t" r="r" b="b"/>
            <a:pathLst>
              <a:path w="536432" h="131528">
                <a:moveTo>
                  <a:pt x="0" y="5675"/>
                </a:moveTo>
                <a:cubicBezTo>
                  <a:pt x="44444" y="0"/>
                  <a:pt x="174879" y="10510"/>
                  <a:pt x="264284" y="31486"/>
                </a:cubicBezTo>
                <a:cubicBezTo>
                  <a:pt x="353689" y="52462"/>
                  <a:pt x="439378" y="114977"/>
                  <a:pt x="536432" y="131528"/>
                </a:cubicBezTo>
              </a:path>
            </a:pathLst>
          </a:custGeom>
          <a:ln w="38100">
            <a:solidFill>
              <a:schemeClr val="accent6">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14"/>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17"/>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18"/>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grpId="0" nodeType="afterEffect">
                                  <p:stCondLst>
                                    <p:cond delay="500"/>
                                  </p:stCondLst>
                                  <p:childTnLst>
                                    <p:set>
                                      <p:cBhvr>
                                        <p:cTn id="21" dur="1" fill="hold">
                                          <p:stCondLst>
                                            <p:cond delay="0"/>
                                          </p:stCondLst>
                                        </p:cTn>
                                        <p:tgtEl>
                                          <p:spTgt spid="2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1"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re 1"/>
          <p:cNvSpPr>
            <a:spLocks noGrp="1"/>
          </p:cNvSpPr>
          <p:nvPr>
            <p:ph type="title"/>
          </p:nvPr>
        </p:nvSpPr>
        <p:spPr/>
        <p:txBody>
          <a:bodyPr/>
          <a:lstStyle/>
          <a:p>
            <a:pPr eaLnBrk="1" hangingPunct="1"/>
            <a:r>
              <a:rPr lang="en-US" smtClean="0">
                <a:latin typeface="Arial" charset="0"/>
              </a:rPr>
              <a:t>Tilings for texture synthesis</a:t>
            </a:r>
            <a:endParaRPr lang="fr-FR" smtClean="0">
              <a:latin typeface="Arial" charset="0"/>
            </a:endParaRPr>
          </a:p>
        </p:txBody>
      </p:sp>
      <p:sp>
        <p:nvSpPr>
          <p:cNvPr id="48131" name="Espace réservé du contenu 2"/>
          <p:cNvSpPr>
            <a:spLocks noGrp="1"/>
          </p:cNvSpPr>
          <p:nvPr>
            <p:ph idx="1"/>
          </p:nvPr>
        </p:nvSpPr>
        <p:spPr>
          <a:xfrm>
            <a:off x="457200" y="1600200"/>
            <a:ext cx="8507413" cy="5043488"/>
          </a:xfrm>
        </p:spPr>
        <p:txBody>
          <a:bodyPr/>
          <a:lstStyle/>
          <a:p>
            <a:pPr eaLnBrk="1" hangingPunct="1"/>
            <a:r>
              <a:rPr lang="en-US" smtClean="0">
                <a:latin typeface="Arial" charset="0"/>
              </a:rPr>
              <a:t>Pattern based texturing </a:t>
            </a:r>
            <a:r>
              <a:rPr lang="en-US" sz="2000" smtClean="0">
                <a:solidFill>
                  <a:srgbClr val="376092"/>
                </a:solidFill>
                <a:latin typeface="Arial" charset="0"/>
              </a:rPr>
              <a:t>[Neyret and Cani 1999]</a:t>
            </a:r>
            <a:endParaRPr lang="en-US" sz="2400" smtClean="0">
              <a:latin typeface="Arial" charset="0"/>
            </a:endParaRPr>
          </a:p>
        </p:txBody>
      </p:sp>
      <p:pic>
        <p:nvPicPr>
          <p:cNvPr id="48132" name="Picture 2"/>
          <p:cNvPicPr>
            <a:picLocks noChangeAspect="1" noChangeArrowheads="1"/>
          </p:cNvPicPr>
          <p:nvPr/>
        </p:nvPicPr>
        <p:blipFill>
          <a:blip r:embed="rId2"/>
          <a:srcRect/>
          <a:stretch>
            <a:fillRect/>
          </a:stretch>
        </p:blipFill>
        <p:spPr bwMode="auto">
          <a:xfrm>
            <a:off x="571500" y="2787650"/>
            <a:ext cx="3756025" cy="2355850"/>
          </a:xfrm>
          <a:prstGeom prst="rect">
            <a:avLst/>
          </a:prstGeom>
          <a:noFill/>
          <a:ln w="9525">
            <a:noFill/>
            <a:miter lim="800000"/>
            <a:headEnd/>
            <a:tailEnd/>
          </a:ln>
        </p:spPr>
      </p:pic>
      <p:pic>
        <p:nvPicPr>
          <p:cNvPr id="48133" name="Picture 3"/>
          <p:cNvPicPr>
            <a:picLocks noChangeAspect="1" noChangeArrowheads="1"/>
          </p:cNvPicPr>
          <p:nvPr/>
        </p:nvPicPr>
        <p:blipFill>
          <a:blip r:embed="rId3"/>
          <a:srcRect/>
          <a:stretch>
            <a:fillRect/>
          </a:stretch>
        </p:blipFill>
        <p:spPr bwMode="auto">
          <a:xfrm>
            <a:off x="4872038" y="2716213"/>
            <a:ext cx="3414712" cy="2570162"/>
          </a:xfrm>
          <a:prstGeom prst="rect">
            <a:avLst/>
          </a:prstGeom>
          <a:noFill/>
          <a:ln w="9525">
            <a:noFill/>
            <a:miter lim="800000"/>
            <a:headEnd/>
            <a:tailEnd/>
          </a:ln>
        </p:spPr>
      </p:pic>
      <p:sp>
        <p:nvSpPr>
          <p:cNvPr id="6" name="Text Box 158"/>
          <p:cNvSpPr txBox="1">
            <a:spLocks noChangeArrowheads="1"/>
          </p:cNvSpPr>
          <p:nvPr/>
        </p:nvSpPr>
        <p:spPr bwMode="auto">
          <a:xfrm>
            <a:off x="0" y="6581775"/>
            <a:ext cx="2857500" cy="276225"/>
          </a:xfrm>
          <a:prstGeom prst="rect">
            <a:avLst/>
          </a:prstGeom>
          <a:noFill/>
          <a:ln w="9525" algn="ctr">
            <a:noFill/>
            <a:miter lim="800000"/>
            <a:headEnd/>
            <a:tailEnd/>
          </a:ln>
          <a:effectLst/>
        </p:spPr>
        <p:txBody>
          <a:bodyPr>
            <a:spAutoFit/>
          </a:bodyPr>
          <a:lstStyle/>
          <a:p>
            <a:pPr eaLnBrk="0" fontAlgn="auto" hangingPunct="0">
              <a:spcBef>
                <a:spcPct val="20000"/>
              </a:spcBef>
              <a:spcAft>
                <a:spcPts val="0"/>
              </a:spcAft>
              <a:buClr>
                <a:schemeClr val="accent2"/>
              </a:buClr>
              <a:buSzPct val="55000"/>
              <a:buFont typeface="Monotype Sorts" pitchFamily="2" charset="2"/>
              <a:buNone/>
              <a:defRPr/>
            </a:pPr>
            <a:r>
              <a:rPr lang="en-US" sz="1200" dirty="0">
                <a:solidFill>
                  <a:schemeClr val="accent1">
                    <a:lumMod val="50000"/>
                  </a:schemeClr>
                </a:solidFill>
                <a:latin typeface="Arial" pitchFamily="34" charset="0"/>
              </a:rPr>
              <a:t>Images from [</a:t>
            </a:r>
            <a:r>
              <a:rPr lang="en-US" sz="1200" dirty="0" err="1">
                <a:solidFill>
                  <a:schemeClr val="accent1">
                    <a:lumMod val="50000"/>
                  </a:schemeClr>
                </a:solidFill>
                <a:latin typeface="Arial" pitchFamily="34" charset="0"/>
              </a:rPr>
              <a:t>Neyret</a:t>
            </a:r>
            <a:r>
              <a:rPr lang="en-US" sz="1200" dirty="0">
                <a:solidFill>
                  <a:schemeClr val="accent1">
                    <a:lumMod val="50000"/>
                  </a:schemeClr>
                </a:solidFill>
                <a:latin typeface="Arial" pitchFamily="34" charset="0"/>
              </a:rPr>
              <a:t> and </a:t>
            </a:r>
            <a:r>
              <a:rPr lang="en-US" sz="1200" dirty="0" err="1">
                <a:solidFill>
                  <a:schemeClr val="accent1">
                    <a:lumMod val="50000"/>
                  </a:schemeClr>
                </a:solidFill>
                <a:latin typeface="Arial" pitchFamily="34" charset="0"/>
              </a:rPr>
              <a:t>Cani</a:t>
            </a:r>
            <a:r>
              <a:rPr lang="en-US" sz="1200" dirty="0">
                <a:solidFill>
                  <a:schemeClr val="accent1">
                    <a:lumMod val="50000"/>
                  </a:schemeClr>
                </a:solidFill>
                <a:latin typeface="Arial" pitchFamily="34" charset="0"/>
              </a:rPr>
              <a:t> 1999]</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29"/>
          <p:cNvGrpSpPr>
            <a:grpSpLocks/>
          </p:cNvGrpSpPr>
          <p:nvPr/>
        </p:nvGrpSpPr>
        <p:grpSpPr bwMode="auto">
          <a:xfrm>
            <a:off x="5992813" y="3594100"/>
            <a:ext cx="571500" cy="571500"/>
            <a:chOff x="4071934" y="3000372"/>
            <a:chExt cx="857256" cy="857256"/>
          </a:xfrm>
        </p:grpSpPr>
        <p:grpSp>
          <p:nvGrpSpPr>
            <p:cNvPr id="4" name="Groupe 230"/>
            <p:cNvGrpSpPr>
              <a:grpSpLocks/>
            </p:cNvGrpSpPr>
            <p:nvPr/>
          </p:nvGrpSpPr>
          <p:grpSpPr bwMode="auto">
            <a:xfrm>
              <a:off x="4071934" y="3000372"/>
              <a:ext cx="857256" cy="857256"/>
              <a:chOff x="4357686" y="2928934"/>
              <a:chExt cx="857256" cy="857256"/>
            </a:xfrm>
          </p:grpSpPr>
          <p:sp>
            <p:nvSpPr>
              <p:cNvPr id="233" name="Rectangle 232"/>
              <p:cNvSpPr/>
              <p:nvPr/>
            </p:nvSpPr>
            <p:spPr>
              <a:xfrm>
                <a:off x="4357686" y="3000372"/>
                <a:ext cx="71438"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34" name="Rectangle 233"/>
              <p:cNvSpPr/>
              <p:nvPr/>
            </p:nvSpPr>
            <p:spPr>
              <a:xfrm>
                <a:off x="5143504" y="3000372"/>
                <a:ext cx="71438"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35" name="Rectangle 234"/>
              <p:cNvSpPr/>
              <p:nvPr/>
            </p:nvSpPr>
            <p:spPr>
              <a:xfrm>
                <a:off x="4429124" y="2928934"/>
                <a:ext cx="714380"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36" name="Rectangle 235"/>
              <p:cNvSpPr/>
              <p:nvPr/>
            </p:nvSpPr>
            <p:spPr>
              <a:xfrm>
                <a:off x="4429124" y="3714752"/>
                <a:ext cx="71438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37" name="Rectangle 236"/>
              <p:cNvSpPr/>
              <p:nvPr/>
            </p:nvSpPr>
            <p:spPr>
              <a:xfrm>
                <a:off x="5143504"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38" name="Rectangle 237"/>
              <p:cNvSpPr/>
              <p:nvPr/>
            </p:nvSpPr>
            <p:spPr>
              <a:xfrm>
                <a:off x="5143504"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39" name="Rectangle 238"/>
              <p:cNvSpPr/>
              <p:nvPr/>
            </p:nvSpPr>
            <p:spPr>
              <a:xfrm>
                <a:off x="4357686"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40" name="Rectangle 239"/>
              <p:cNvSpPr/>
              <p:nvPr/>
            </p:nvSpPr>
            <p:spPr>
              <a:xfrm>
                <a:off x="4357686"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371" name="ZoneTexte 231"/>
            <p:cNvSpPr txBox="1">
              <a:spLocks noChangeArrowheads="1"/>
            </p:cNvSpPr>
            <p:nvPr/>
          </p:nvSpPr>
          <p:spPr bwMode="auto">
            <a:xfrm>
              <a:off x="4286248" y="3166827"/>
              <a:ext cx="469362" cy="554002"/>
            </a:xfrm>
            <a:prstGeom prst="rect">
              <a:avLst/>
            </a:prstGeom>
            <a:noFill/>
            <a:ln w="9525">
              <a:noFill/>
              <a:miter lim="800000"/>
              <a:headEnd/>
              <a:tailEnd/>
            </a:ln>
          </p:spPr>
          <p:txBody>
            <a:bodyPr wrap="none">
              <a:spAutoFit/>
            </a:bodyPr>
            <a:lstStyle/>
            <a:p>
              <a:r>
                <a:rPr lang="en-US"/>
                <a:t>a</a:t>
              </a:r>
              <a:endParaRPr lang="fr-FR"/>
            </a:p>
          </p:txBody>
        </p:sp>
      </p:grpSp>
      <p:sp>
        <p:nvSpPr>
          <p:cNvPr id="229" name="Rectangle 228"/>
          <p:cNvSpPr/>
          <p:nvPr/>
        </p:nvSpPr>
        <p:spPr>
          <a:xfrm>
            <a:off x="785813" y="3000375"/>
            <a:ext cx="857250"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fr-FR" dirty="0">
              <a:latin typeface="Arial" pitchFamily="34" charset="0"/>
            </a:endParaRPr>
          </a:p>
        </p:txBody>
      </p:sp>
      <p:sp>
        <p:nvSpPr>
          <p:cNvPr id="228" name="Rectangle 227"/>
          <p:cNvSpPr/>
          <p:nvPr/>
        </p:nvSpPr>
        <p:spPr>
          <a:xfrm>
            <a:off x="2357438" y="3786188"/>
            <a:ext cx="857250"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fr-FR" dirty="0">
              <a:latin typeface="Arial" pitchFamily="34" charset="0"/>
            </a:endParaRPr>
          </a:p>
        </p:txBody>
      </p:sp>
      <p:grpSp>
        <p:nvGrpSpPr>
          <p:cNvPr id="5" name="Groupe 216"/>
          <p:cNvGrpSpPr>
            <a:grpSpLocks/>
          </p:cNvGrpSpPr>
          <p:nvPr/>
        </p:nvGrpSpPr>
        <p:grpSpPr bwMode="auto">
          <a:xfrm>
            <a:off x="5470525" y="3590925"/>
            <a:ext cx="571500" cy="571500"/>
            <a:chOff x="7072330" y="3000372"/>
            <a:chExt cx="857256" cy="857256"/>
          </a:xfrm>
        </p:grpSpPr>
        <p:grpSp>
          <p:nvGrpSpPr>
            <p:cNvPr id="14" name="Groupe 32"/>
            <p:cNvGrpSpPr>
              <a:grpSpLocks/>
            </p:cNvGrpSpPr>
            <p:nvPr/>
          </p:nvGrpSpPr>
          <p:grpSpPr bwMode="auto">
            <a:xfrm flipH="1" flipV="1">
              <a:off x="7072330" y="3000372"/>
              <a:ext cx="857256" cy="857256"/>
              <a:chOff x="4357686" y="2928934"/>
              <a:chExt cx="857256" cy="857256"/>
            </a:xfrm>
          </p:grpSpPr>
          <p:sp>
            <p:nvSpPr>
              <p:cNvPr id="220" name="Rectangle 219"/>
              <p:cNvSpPr/>
              <p:nvPr/>
            </p:nvSpPr>
            <p:spPr>
              <a:xfrm>
                <a:off x="4357686" y="3000372"/>
                <a:ext cx="71438"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21" name="Rectangle 220"/>
              <p:cNvSpPr/>
              <p:nvPr/>
            </p:nvSpPr>
            <p:spPr>
              <a:xfrm>
                <a:off x="5143504" y="3000372"/>
                <a:ext cx="71438"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22" name="Rectangle 221"/>
              <p:cNvSpPr/>
              <p:nvPr/>
            </p:nvSpPr>
            <p:spPr>
              <a:xfrm>
                <a:off x="4429124" y="2928934"/>
                <a:ext cx="714380"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23" name="Rectangle 222"/>
              <p:cNvSpPr/>
              <p:nvPr/>
            </p:nvSpPr>
            <p:spPr>
              <a:xfrm>
                <a:off x="4429124" y="3714752"/>
                <a:ext cx="71438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24" name="Rectangle 223"/>
              <p:cNvSpPr/>
              <p:nvPr/>
            </p:nvSpPr>
            <p:spPr>
              <a:xfrm>
                <a:off x="5143504"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25" name="Rectangle 224"/>
              <p:cNvSpPr/>
              <p:nvPr/>
            </p:nvSpPr>
            <p:spPr>
              <a:xfrm>
                <a:off x="5143504"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26" name="Rectangle 225"/>
              <p:cNvSpPr/>
              <p:nvPr/>
            </p:nvSpPr>
            <p:spPr>
              <a:xfrm>
                <a:off x="4357686"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27" name="Rectangle 226"/>
              <p:cNvSpPr/>
              <p:nvPr/>
            </p:nvSpPr>
            <p:spPr>
              <a:xfrm>
                <a:off x="4357686"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361" name="ZoneTexte 218"/>
            <p:cNvSpPr txBox="1">
              <a:spLocks noChangeArrowheads="1"/>
            </p:cNvSpPr>
            <p:nvPr/>
          </p:nvSpPr>
          <p:spPr bwMode="auto">
            <a:xfrm>
              <a:off x="7286644" y="3166827"/>
              <a:ext cx="469362" cy="554002"/>
            </a:xfrm>
            <a:prstGeom prst="rect">
              <a:avLst/>
            </a:prstGeom>
            <a:noFill/>
            <a:ln w="9525">
              <a:noFill/>
              <a:miter lim="800000"/>
              <a:headEnd/>
              <a:tailEnd/>
            </a:ln>
          </p:spPr>
          <p:txBody>
            <a:bodyPr wrap="none">
              <a:spAutoFit/>
            </a:bodyPr>
            <a:lstStyle/>
            <a:p>
              <a:r>
                <a:rPr lang="en-US"/>
                <a:t>d</a:t>
              </a:r>
              <a:endParaRPr lang="fr-FR"/>
            </a:p>
          </p:txBody>
        </p:sp>
      </p:grpSp>
      <p:sp>
        <p:nvSpPr>
          <p:cNvPr id="215" name="Rectangle 214"/>
          <p:cNvSpPr/>
          <p:nvPr/>
        </p:nvSpPr>
        <p:spPr>
          <a:xfrm>
            <a:off x="1571625" y="3786188"/>
            <a:ext cx="857250"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fr-FR" dirty="0">
              <a:latin typeface="Arial" pitchFamily="34" charset="0"/>
            </a:endParaRPr>
          </a:p>
        </p:txBody>
      </p:sp>
      <p:sp>
        <p:nvSpPr>
          <p:cNvPr id="214" name="Rectangle 213"/>
          <p:cNvSpPr/>
          <p:nvPr/>
        </p:nvSpPr>
        <p:spPr>
          <a:xfrm>
            <a:off x="3143250" y="3000375"/>
            <a:ext cx="857250" cy="857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fr-FR" dirty="0">
              <a:latin typeface="Arial" pitchFamily="34" charset="0"/>
            </a:endParaRPr>
          </a:p>
        </p:txBody>
      </p:sp>
      <p:sp>
        <p:nvSpPr>
          <p:cNvPr id="49160" name="Titre 1"/>
          <p:cNvSpPr>
            <a:spLocks noGrp="1"/>
          </p:cNvSpPr>
          <p:nvPr>
            <p:ph type="title"/>
          </p:nvPr>
        </p:nvSpPr>
        <p:spPr>
          <a:xfrm>
            <a:off x="457200" y="0"/>
            <a:ext cx="8229600" cy="1143000"/>
          </a:xfrm>
        </p:spPr>
        <p:txBody>
          <a:bodyPr/>
          <a:lstStyle/>
          <a:p>
            <a:pPr eaLnBrk="1" hangingPunct="1"/>
            <a:r>
              <a:rPr lang="en-US" smtClean="0">
                <a:latin typeface="Arial" charset="0"/>
              </a:rPr>
              <a:t>Tilings for texture synthesis</a:t>
            </a:r>
            <a:endParaRPr lang="fr-FR" smtClean="0">
              <a:latin typeface="Arial" charset="0"/>
            </a:endParaRPr>
          </a:p>
        </p:txBody>
      </p:sp>
      <p:sp>
        <p:nvSpPr>
          <p:cNvPr id="3" name="Espace réservé du contenu 2"/>
          <p:cNvSpPr>
            <a:spLocks noGrp="1"/>
          </p:cNvSpPr>
          <p:nvPr>
            <p:ph idx="1"/>
          </p:nvPr>
        </p:nvSpPr>
        <p:spPr>
          <a:xfrm>
            <a:off x="323850" y="1071563"/>
            <a:ext cx="8820150" cy="5043487"/>
          </a:xfrm>
        </p:spPr>
        <p:txBody>
          <a:bodyPr rtlCol="0">
            <a:normAutofit/>
          </a:bodyPr>
          <a:lstStyle/>
          <a:p>
            <a:pPr eaLnBrk="1" fontAlgn="auto" hangingPunct="1">
              <a:spcAft>
                <a:spcPts val="0"/>
              </a:spcAft>
              <a:buFont typeface="Arial" pitchFamily="34" charset="0"/>
              <a:buChar char="•"/>
              <a:defRPr/>
            </a:pPr>
            <a:r>
              <a:rPr lang="en-US" dirty="0" smtClean="0"/>
              <a:t>Wang tiles</a:t>
            </a:r>
          </a:p>
          <a:p>
            <a:pPr lvl="1" eaLnBrk="1" fontAlgn="auto" hangingPunct="1">
              <a:spcAft>
                <a:spcPts val="0"/>
              </a:spcAft>
              <a:buFont typeface="Arial" pitchFamily="34" charset="0"/>
              <a:buChar char="–"/>
              <a:defRPr/>
            </a:pPr>
            <a:r>
              <a:rPr lang="en-US" sz="2400" dirty="0" err="1" smtClean="0"/>
              <a:t>Aperiodic</a:t>
            </a:r>
            <a:r>
              <a:rPr lang="en-US" sz="2400" dirty="0" smtClean="0"/>
              <a:t> texture mapping</a:t>
            </a:r>
            <a:r>
              <a:rPr lang="en-US" sz="2400" dirty="0" smtClean="0">
                <a:solidFill>
                  <a:schemeClr val="accent1">
                    <a:lumMod val="75000"/>
                  </a:schemeClr>
                </a:solidFill>
              </a:rPr>
              <a:t> </a:t>
            </a:r>
            <a:r>
              <a:rPr lang="en-US" sz="1600" dirty="0" smtClean="0">
                <a:solidFill>
                  <a:schemeClr val="accent1">
                    <a:lumMod val="75000"/>
                  </a:schemeClr>
                </a:solidFill>
              </a:rPr>
              <a:t>[</a:t>
            </a:r>
            <a:r>
              <a:rPr lang="en-US" sz="1600" dirty="0" err="1" smtClean="0">
                <a:solidFill>
                  <a:schemeClr val="accent1">
                    <a:lumMod val="75000"/>
                  </a:schemeClr>
                </a:solidFill>
              </a:rPr>
              <a:t>Stam</a:t>
            </a:r>
            <a:r>
              <a:rPr lang="en-US" sz="1600" dirty="0" smtClean="0">
                <a:solidFill>
                  <a:schemeClr val="accent1">
                    <a:lumMod val="75000"/>
                  </a:schemeClr>
                </a:solidFill>
              </a:rPr>
              <a:t> 1997]</a:t>
            </a:r>
            <a:endParaRPr lang="en-US" sz="2400" dirty="0" smtClean="0"/>
          </a:p>
          <a:p>
            <a:pPr lvl="1" eaLnBrk="1" fontAlgn="auto" hangingPunct="1">
              <a:spcAft>
                <a:spcPts val="0"/>
              </a:spcAft>
              <a:buFont typeface="Arial" pitchFamily="34" charset="0"/>
              <a:buChar char="–"/>
              <a:defRPr/>
            </a:pPr>
            <a:r>
              <a:rPr lang="en-US" sz="2400" dirty="0" smtClean="0"/>
              <a:t>Wang tiles for image and texture generation </a:t>
            </a:r>
            <a:r>
              <a:rPr lang="en-US" sz="1600" dirty="0" smtClean="0">
                <a:solidFill>
                  <a:schemeClr val="accent1">
                    <a:lumMod val="75000"/>
                  </a:schemeClr>
                </a:solidFill>
              </a:rPr>
              <a:t>[Cohen et al. 2003]</a:t>
            </a:r>
            <a:endParaRPr lang="en-US" sz="2400" dirty="0" smtClean="0">
              <a:solidFill>
                <a:schemeClr val="accent1">
                  <a:lumMod val="75000"/>
                </a:schemeClr>
              </a:solidFill>
            </a:endParaRPr>
          </a:p>
        </p:txBody>
      </p:sp>
      <p:sp>
        <p:nvSpPr>
          <p:cNvPr id="49162" name="ZoneTexte 3"/>
          <p:cNvSpPr txBox="1">
            <a:spLocks noChangeArrowheads="1"/>
          </p:cNvSpPr>
          <p:nvPr/>
        </p:nvSpPr>
        <p:spPr bwMode="auto">
          <a:xfrm>
            <a:off x="6500813" y="2416175"/>
            <a:ext cx="2608262" cy="369888"/>
          </a:xfrm>
          <a:prstGeom prst="rect">
            <a:avLst/>
          </a:prstGeom>
          <a:noFill/>
          <a:ln w="9525">
            <a:noFill/>
            <a:miter lim="800000"/>
            <a:headEnd/>
            <a:tailEnd/>
          </a:ln>
        </p:spPr>
        <p:txBody>
          <a:bodyPr wrap="none">
            <a:spAutoFit/>
          </a:bodyPr>
          <a:lstStyle/>
          <a:p>
            <a:r>
              <a:rPr lang="en-US"/>
              <a:t>and subsequent work…</a:t>
            </a:r>
            <a:endParaRPr lang="fr-FR"/>
          </a:p>
        </p:txBody>
      </p:sp>
      <p:grpSp>
        <p:nvGrpSpPr>
          <p:cNvPr id="15" name="Groupe 103"/>
          <p:cNvGrpSpPr>
            <a:grpSpLocks/>
          </p:cNvGrpSpPr>
          <p:nvPr/>
        </p:nvGrpSpPr>
        <p:grpSpPr bwMode="auto">
          <a:xfrm>
            <a:off x="928688" y="3143250"/>
            <a:ext cx="571500" cy="571500"/>
            <a:chOff x="4071934" y="3000372"/>
            <a:chExt cx="857256" cy="857256"/>
          </a:xfrm>
        </p:grpSpPr>
        <p:grpSp>
          <p:nvGrpSpPr>
            <p:cNvPr id="24" name="Groupe 13"/>
            <p:cNvGrpSpPr>
              <a:grpSpLocks/>
            </p:cNvGrpSpPr>
            <p:nvPr/>
          </p:nvGrpSpPr>
          <p:grpSpPr bwMode="auto">
            <a:xfrm>
              <a:off x="4071934" y="3000372"/>
              <a:ext cx="857256" cy="857256"/>
              <a:chOff x="4357686" y="2928934"/>
              <a:chExt cx="857256" cy="857256"/>
            </a:xfrm>
          </p:grpSpPr>
          <p:sp>
            <p:nvSpPr>
              <p:cNvPr id="6" name="Rectangle 5"/>
              <p:cNvSpPr/>
              <p:nvPr/>
            </p:nvSpPr>
            <p:spPr>
              <a:xfrm>
                <a:off x="4357686" y="3000372"/>
                <a:ext cx="71438"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 name="Rectangle 6"/>
              <p:cNvSpPr/>
              <p:nvPr/>
            </p:nvSpPr>
            <p:spPr>
              <a:xfrm>
                <a:off x="5143504" y="3000372"/>
                <a:ext cx="71438"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 name="Rectangle 7"/>
              <p:cNvSpPr/>
              <p:nvPr/>
            </p:nvSpPr>
            <p:spPr>
              <a:xfrm>
                <a:off x="4429124" y="2928934"/>
                <a:ext cx="714380"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 name="Rectangle 8"/>
              <p:cNvSpPr/>
              <p:nvPr/>
            </p:nvSpPr>
            <p:spPr>
              <a:xfrm>
                <a:off x="4429124" y="3714752"/>
                <a:ext cx="71438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0" name="Rectangle 9"/>
              <p:cNvSpPr/>
              <p:nvPr/>
            </p:nvSpPr>
            <p:spPr>
              <a:xfrm>
                <a:off x="5143504"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 name="Rectangle 10"/>
              <p:cNvSpPr/>
              <p:nvPr/>
            </p:nvSpPr>
            <p:spPr>
              <a:xfrm>
                <a:off x="5143504"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 name="Rectangle 11"/>
              <p:cNvSpPr/>
              <p:nvPr/>
            </p:nvSpPr>
            <p:spPr>
              <a:xfrm>
                <a:off x="4357686"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 name="Rectangle 12"/>
              <p:cNvSpPr/>
              <p:nvPr/>
            </p:nvSpPr>
            <p:spPr>
              <a:xfrm>
                <a:off x="4357686"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351" name="ZoneTexte 95"/>
            <p:cNvSpPr txBox="1">
              <a:spLocks noChangeArrowheads="1"/>
            </p:cNvSpPr>
            <p:nvPr/>
          </p:nvSpPr>
          <p:spPr bwMode="auto">
            <a:xfrm>
              <a:off x="4286248" y="3166827"/>
              <a:ext cx="469362" cy="554002"/>
            </a:xfrm>
            <a:prstGeom prst="rect">
              <a:avLst/>
            </a:prstGeom>
            <a:noFill/>
            <a:ln w="9525">
              <a:noFill/>
              <a:miter lim="800000"/>
              <a:headEnd/>
              <a:tailEnd/>
            </a:ln>
          </p:spPr>
          <p:txBody>
            <a:bodyPr wrap="none">
              <a:spAutoFit/>
            </a:bodyPr>
            <a:lstStyle/>
            <a:p>
              <a:r>
                <a:rPr lang="en-US"/>
                <a:t>a</a:t>
              </a:r>
              <a:endParaRPr lang="fr-FR"/>
            </a:p>
          </p:txBody>
        </p:sp>
      </p:grpSp>
      <p:grpSp>
        <p:nvGrpSpPr>
          <p:cNvPr id="49312" name="Groupe 104"/>
          <p:cNvGrpSpPr>
            <a:grpSpLocks/>
          </p:cNvGrpSpPr>
          <p:nvPr/>
        </p:nvGrpSpPr>
        <p:grpSpPr bwMode="auto">
          <a:xfrm>
            <a:off x="1714500" y="3143250"/>
            <a:ext cx="571500" cy="571500"/>
            <a:chOff x="5072066" y="3000372"/>
            <a:chExt cx="857256" cy="857256"/>
          </a:xfrm>
        </p:grpSpPr>
        <p:grpSp>
          <p:nvGrpSpPr>
            <p:cNvPr id="49313" name="Groupe 14"/>
            <p:cNvGrpSpPr>
              <a:grpSpLocks/>
            </p:cNvGrpSpPr>
            <p:nvPr/>
          </p:nvGrpSpPr>
          <p:grpSpPr bwMode="auto">
            <a:xfrm>
              <a:off x="5072066" y="3000372"/>
              <a:ext cx="857256" cy="857256"/>
              <a:chOff x="4357686" y="2928934"/>
              <a:chExt cx="857256" cy="857256"/>
            </a:xfrm>
          </p:grpSpPr>
          <p:sp>
            <p:nvSpPr>
              <p:cNvPr id="16" name="Rectangle 15"/>
              <p:cNvSpPr/>
              <p:nvPr/>
            </p:nvSpPr>
            <p:spPr>
              <a:xfrm>
                <a:off x="4357686" y="3000372"/>
                <a:ext cx="71438"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 name="Rectangle 16"/>
              <p:cNvSpPr/>
              <p:nvPr/>
            </p:nvSpPr>
            <p:spPr>
              <a:xfrm>
                <a:off x="5143504" y="3000372"/>
                <a:ext cx="71438"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 name="Rectangle 17"/>
              <p:cNvSpPr/>
              <p:nvPr/>
            </p:nvSpPr>
            <p:spPr>
              <a:xfrm>
                <a:off x="4429124" y="2928934"/>
                <a:ext cx="71438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 name="Rectangle 18"/>
              <p:cNvSpPr/>
              <p:nvPr/>
            </p:nvSpPr>
            <p:spPr>
              <a:xfrm>
                <a:off x="4429124" y="3714752"/>
                <a:ext cx="71438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 name="Rectangle 19"/>
              <p:cNvSpPr/>
              <p:nvPr/>
            </p:nvSpPr>
            <p:spPr>
              <a:xfrm>
                <a:off x="5143504"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1" name="Rectangle 20"/>
              <p:cNvSpPr/>
              <p:nvPr/>
            </p:nvSpPr>
            <p:spPr>
              <a:xfrm>
                <a:off x="5143504"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2" name="Rectangle 21"/>
              <p:cNvSpPr/>
              <p:nvPr/>
            </p:nvSpPr>
            <p:spPr>
              <a:xfrm>
                <a:off x="4357686"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3" name="Rectangle 22"/>
              <p:cNvSpPr/>
              <p:nvPr/>
            </p:nvSpPr>
            <p:spPr>
              <a:xfrm>
                <a:off x="4357686"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341" name="ZoneTexte 96"/>
            <p:cNvSpPr txBox="1">
              <a:spLocks noChangeArrowheads="1"/>
            </p:cNvSpPr>
            <p:nvPr/>
          </p:nvSpPr>
          <p:spPr bwMode="auto">
            <a:xfrm>
              <a:off x="5286380" y="3166827"/>
              <a:ext cx="469362" cy="554002"/>
            </a:xfrm>
            <a:prstGeom prst="rect">
              <a:avLst/>
            </a:prstGeom>
            <a:noFill/>
            <a:ln w="9525">
              <a:noFill/>
              <a:miter lim="800000"/>
              <a:headEnd/>
              <a:tailEnd/>
            </a:ln>
          </p:spPr>
          <p:txBody>
            <a:bodyPr wrap="none">
              <a:spAutoFit/>
            </a:bodyPr>
            <a:lstStyle/>
            <a:p>
              <a:r>
                <a:rPr lang="en-US"/>
                <a:t>b</a:t>
              </a:r>
              <a:endParaRPr lang="fr-FR"/>
            </a:p>
          </p:txBody>
        </p:sp>
      </p:grpSp>
      <p:grpSp>
        <p:nvGrpSpPr>
          <p:cNvPr id="49314" name="Groupe 105"/>
          <p:cNvGrpSpPr>
            <a:grpSpLocks/>
          </p:cNvGrpSpPr>
          <p:nvPr/>
        </p:nvGrpSpPr>
        <p:grpSpPr bwMode="auto">
          <a:xfrm>
            <a:off x="2500313" y="3143250"/>
            <a:ext cx="571500" cy="571500"/>
            <a:chOff x="6072198" y="3000372"/>
            <a:chExt cx="857256" cy="857256"/>
          </a:xfrm>
        </p:grpSpPr>
        <p:grpSp>
          <p:nvGrpSpPr>
            <p:cNvPr id="49315" name="Groupe 23"/>
            <p:cNvGrpSpPr>
              <a:grpSpLocks/>
            </p:cNvGrpSpPr>
            <p:nvPr/>
          </p:nvGrpSpPr>
          <p:grpSpPr bwMode="auto">
            <a:xfrm>
              <a:off x="6072198" y="3000372"/>
              <a:ext cx="857256" cy="857256"/>
              <a:chOff x="4357686" y="2928934"/>
              <a:chExt cx="857256" cy="857256"/>
            </a:xfrm>
          </p:grpSpPr>
          <p:sp>
            <p:nvSpPr>
              <p:cNvPr id="25" name="Rectangle 24"/>
              <p:cNvSpPr/>
              <p:nvPr/>
            </p:nvSpPr>
            <p:spPr>
              <a:xfrm>
                <a:off x="4357686" y="3000372"/>
                <a:ext cx="71438"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6" name="Rectangle 25"/>
              <p:cNvSpPr/>
              <p:nvPr/>
            </p:nvSpPr>
            <p:spPr>
              <a:xfrm>
                <a:off x="5143504" y="3000372"/>
                <a:ext cx="71438"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7" name="Rectangle 26"/>
              <p:cNvSpPr/>
              <p:nvPr/>
            </p:nvSpPr>
            <p:spPr>
              <a:xfrm>
                <a:off x="4429124" y="2928934"/>
                <a:ext cx="714380"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8" name="Rectangle 27"/>
              <p:cNvSpPr/>
              <p:nvPr/>
            </p:nvSpPr>
            <p:spPr>
              <a:xfrm>
                <a:off x="4429124" y="3714752"/>
                <a:ext cx="714380"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9" name="Rectangle 28"/>
              <p:cNvSpPr/>
              <p:nvPr/>
            </p:nvSpPr>
            <p:spPr>
              <a:xfrm>
                <a:off x="5143504"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0" name="Rectangle 29"/>
              <p:cNvSpPr/>
              <p:nvPr/>
            </p:nvSpPr>
            <p:spPr>
              <a:xfrm>
                <a:off x="5143504"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1" name="Rectangle 30"/>
              <p:cNvSpPr/>
              <p:nvPr/>
            </p:nvSpPr>
            <p:spPr>
              <a:xfrm>
                <a:off x="4357686"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2" name="Rectangle 31"/>
              <p:cNvSpPr/>
              <p:nvPr/>
            </p:nvSpPr>
            <p:spPr>
              <a:xfrm>
                <a:off x="4357686"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331" name="ZoneTexte 97"/>
            <p:cNvSpPr txBox="1">
              <a:spLocks noChangeArrowheads="1"/>
            </p:cNvSpPr>
            <p:nvPr/>
          </p:nvSpPr>
          <p:spPr bwMode="auto">
            <a:xfrm>
              <a:off x="6286512" y="3166827"/>
              <a:ext cx="450126" cy="554002"/>
            </a:xfrm>
            <a:prstGeom prst="rect">
              <a:avLst/>
            </a:prstGeom>
            <a:noFill/>
            <a:ln w="9525">
              <a:noFill/>
              <a:miter lim="800000"/>
              <a:headEnd/>
              <a:tailEnd/>
            </a:ln>
          </p:spPr>
          <p:txBody>
            <a:bodyPr wrap="none">
              <a:spAutoFit/>
            </a:bodyPr>
            <a:lstStyle/>
            <a:p>
              <a:r>
                <a:rPr lang="en-US"/>
                <a:t>c</a:t>
              </a:r>
              <a:endParaRPr lang="fr-FR"/>
            </a:p>
          </p:txBody>
        </p:sp>
      </p:grpSp>
      <p:grpSp>
        <p:nvGrpSpPr>
          <p:cNvPr id="49316" name="Groupe 106"/>
          <p:cNvGrpSpPr>
            <a:grpSpLocks/>
          </p:cNvGrpSpPr>
          <p:nvPr/>
        </p:nvGrpSpPr>
        <p:grpSpPr bwMode="auto">
          <a:xfrm>
            <a:off x="3286125" y="3143250"/>
            <a:ext cx="571500" cy="571500"/>
            <a:chOff x="7072330" y="3000372"/>
            <a:chExt cx="857256" cy="857256"/>
          </a:xfrm>
        </p:grpSpPr>
        <p:grpSp>
          <p:nvGrpSpPr>
            <p:cNvPr id="49317" name="Groupe 32"/>
            <p:cNvGrpSpPr>
              <a:grpSpLocks/>
            </p:cNvGrpSpPr>
            <p:nvPr/>
          </p:nvGrpSpPr>
          <p:grpSpPr bwMode="auto">
            <a:xfrm flipH="1" flipV="1">
              <a:off x="7072330" y="3000372"/>
              <a:ext cx="857256" cy="857256"/>
              <a:chOff x="4357686" y="2928934"/>
              <a:chExt cx="857256" cy="857256"/>
            </a:xfrm>
          </p:grpSpPr>
          <p:sp>
            <p:nvSpPr>
              <p:cNvPr id="34" name="Rectangle 33"/>
              <p:cNvSpPr/>
              <p:nvPr/>
            </p:nvSpPr>
            <p:spPr>
              <a:xfrm>
                <a:off x="4357686" y="3000372"/>
                <a:ext cx="71438"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5" name="Rectangle 34"/>
              <p:cNvSpPr/>
              <p:nvPr/>
            </p:nvSpPr>
            <p:spPr>
              <a:xfrm>
                <a:off x="5143504" y="3000372"/>
                <a:ext cx="71438"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6" name="Rectangle 35"/>
              <p:cNvSpPr/>
              <p:nvPr/>
            </p:nvSpPr>
            <p:spPr>
              <a:xfrm>
                <a:off x="4429124" y="2928934"/>
                <a:ext cx="714380"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7" name="Rectangle 36"/>
              <p:cNvSpPr/>
              <p:nvPr/>
            </p:nvSpPr>
            <p:spPr>
              <a:xfrm>
                <a:off x="4429124" y="3714752"/>
                <a:ext cx="71438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8" name="Rectangle 37"/>
              <p:cNvSpPr/>
              <p:nvPr/>
            </p:nvSpPr>
            <p:spPr>
              <a:xfrm>
                <a:off x="5143504"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9" name="Rectangle 38"/>
              <p:cNvSpPr/>
              <p:nvPr/>
            </p:nvSpPr>
            <p:spPr>
              <a:xfrm>
                <a:off x="5143504"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0" name="Rectangle 39"/>
              <p:cNvSpPr/>
              <p:nvPr/>
            </p:nvSpPr>
            <p:spPr>
              <a:xfrm>
                <a:off x="4357686"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1" name="Rectangle 40"/>
              <p:cNvSpPr/>
              <p:nvPr/>
            </p:nvSpPr>
            <p:spPr>
              <a:xfrm>
                <a:off x="4357686"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321" name="ZoneTexte 98"/>
            <p:cNvSpPr txBox="1">
              <a:spLocks noChangeArrowheads="1"/>
            </p:cNvSpPr>
            <p:nvPr/>
          </p:nvSpPr>
          <p:spPr bwMode="auto">
            <a:xfrm>
              <a:off x="7286644" y="3166827"/>
              <a:ext cx="469362" cy="554002"/>
            </a:xfrm>
            <a:prstGeom prst="rect">
              <a:avLst/>
            </a:prstGeom>
            <a:noFill/>
            <a:ln w="9525">
              <a:noFill/>
              <a:miter lim="800000"/>
              <a:headEnd/>
              <a:tailEnd/>
            </a:ln>
          </p:spPr>
          <p:txBody>
            <a:bodyPr wrap="none">
              <a:spAutoFit/>
            </a:bodyPr>
            <a:lstStyle/>
            <a:p>
              <a:r>
                <a:rPr lang="en-US"/>
                <a:t>d</a:t>
              </a:r>
              <a:endParaRPr lang="fr-FR"/>
            </a:p>
          </p:txBody>
        </p:sp>
      </p:grpSp>
      <p:grpSp>
        <p:nvGrpSpPr>
          <p:cNvPr id="49318" name="Groupe 107"/>
          <p:cNvGrpSpPr>
            <a:grpSpLocks/>
          </p:cNvGrpSpPr>
          <p:nvPr/>
        </p:nvGrpSpPr>
        <p:grpSpPr bwMode="auto">
          <a:xfrm>
            <a:off x="928688" y="3929063"/>
            <a:ext cx="571500" cy="571500"/>
            <a:chOff x="4071934" y="4000504"/>
            <a:chExt cx="857256" cy="857256"/>
          </a:xfrm>
        </p:grpSpPr>
        <p:grpSp>
          <p:nvGrpSpPr>
            <p:cNvPr id="49319" name="Groupe 41"/>
            <p:cNvGrpSpPr>
              <a:grpSpLocks/>
            </p:cNvGrpSpPr>
            <p:nvPr/>
          </p:nvGrpSpPr>
          <p:grpSpPr bwMode="auto">
            <a:xfrm flipH="1">
              <a:off x="4071934" y="4000504"/>
              <a:ext cx="857256" cy="857256"/>
              <a:chOff x="4357686" y="2928934"/>
              <a:chExt cx="857256" cy="857256"/>
            </a:xfrm>
          </p:grpSpPr>
          <p:sp>
            <p:nvSpPr>
              <p:cNvPr id="43" name="Rectangle 42"/>
              <p:cNvSpPr/>
              <p:nvPr/>
            </p:nvSpPr>
            <p:spPr>
              <a:xfrm>
                <a:off x="4357686" y="3000372"/>
                <a:ext cx="71438"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4" name="Rectangle 43"/>
              <p:cNvSpPr/>
              <p:nvPr/>
            </p:nvSpPr>
            <p:spPr>
              <a:xfrm>
                <a:off x="5143504" y="3000372"/>
                <a:ext cx="71438"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5" name="Rectangle 44"/>
              <p:cNvSpPr/>
              <p:nvPr/>
            </p:nvSpPr>
            <p:spPr>
              <a:xfrm>
                <a:off x="4429124" y="2928934"/>
                <a:ext cx="714380"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6" name="Rectangle 45"/>
              <p:cNvSpPr/>
              <p:nvPr/>
            </p:nvSpPr>
            <p:spPr>
              <a:xfrm>
                <a:off x="4429124" y="3714752"/>
                <a:ext cx="71438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7" name="Rectangle 46"/>
              <p:cNvSpPr/>
              <p:nvPr/>
            </p:nvSpPr>
            <p:spPr>
              <a:xfrm>
                <a:off x="5143504"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8" name="Rectangle 47"/>
              <p:cNvSpPr/>
              <p:nvPr/>
            </p:nvSpPr>
            <p:spPr>
              <a:xfrm>
                <a:off x="5143504"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9" name="Rectangle 48"/>
              <p:cNvSpPr/>
              <p:nvPr/>
            </p:nvSpPr>
            <p:spPr>
              <a:xfrm>
                <a:off x="4357686"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50" name="Rectangle 49"/>
              <p:cNvSpPr/>
              <p:nvPr/>
            </p:nvSpPr>
            <p:spPr>
              <a:xfrm>
                <a:off x="4357686"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311" name="ZoneTexte 99"/>
            <p:cNvSpPr txBox="1">
              <a:spLocks noChangeArrowheads="1"/>
            </p:cNvSpPr>
            <p:nvPr/>
          </p:nvSpPr>
          <p:spPr bwMode="auto">
            <a:xfrm>
              <a:off x="4274183" y="4155808"/>
              <a:ext cx="469362" cy="554002"/>
            </a:xfrm>
            <a:prstGeom prst="rect">
              <a:avLst/>
            </a:prstGeom>
            <a:noFill/>
            <a:ln w="9525">
              <a:noFill/>
              <a:miter lim="800000"/>
              <a:headEnd/>
              <a:tailEnd/>
            </a:ln>
          </p:spPr>
          <p:txBody>
            <a:bodyPr wrap="none">
              <a:spAutoFit/>
            </a:bodyPr>
            <a:lstStyle/>
            <a:p>
              <a:r>
                <a:rPr lang="en-US"/>
                <a:t>e</a:t>
              </a:r>
              <a:endParaRPr lang="fr-FR"/>
            </a:p>
          </p:txBody>
        </p:sp>
      </p:grpSp>
      <p:grpSp>
        <p:nvGrpSpPr>
          <p:cNvPr id="49320" name="Groupe 108"/>
          <p:cNvGrpSpPr>
            <a:grpSpLocks/>
          </p:cNvGrpSpPr>
          <p:nvPr/>
        </p:nvGrpSpPr>
        <p:grpSpPr bwMode="auto">
          <a:xfrm>
            <a:off x="1714500" y="3929063"/>
            <a:ext cx="571500" cy="571500"/>
            <a:chOff x="5072066" y="4000504"/>
            <a:chExt cx="857256" cy="857256"/>
          </a:xfrm>
        </p:grpSpPr>
        <p:grpSp>
          <p:nvGrpSpPr>
            <p:cNvPr id="49322" name="Groupe 77"/>
            <p:cNvGrpSpPr>
              <a:grpSpLocks/>
            </p:cNvGrpSpPr>
            <p:nvPr/>
          </p:nvGrpSpPr>
          <p:grpSpPr bwMode="auto">
            <a:xfrm>
              <a:off x="5072066" y="4000504"/>
              <a:ext cx="857256" cy="857256"/>
              <a:chOff x="4357686" y="2928934"/>
              <a:chExt cx="857256" cy="857256"/>
            </a:xfrm>
          </p:grpSpPr>
          <p:sp>
            <p:nvSpPr>
              <p:cNvPr id="79" name="Rectangle 78"/>
              <p:cNvSpPr/>
              <p:nvPr/>
            </p:nvSpPr>
            <p:spPr>
              <a:xfrm>
                <a:off x="4357686" y="3000372"/>
                <a:ext cx="71438"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0" name="Rectangle 79"/>
              <p:cNvSpPr/>
              <p:nvPr/>
            </p:nvSpPr>
            <p:spPr>
              <a:xfrm>
                <a:off x="5143504" y="3000372"/>
                <a:ext cx="71438"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1" name="Rectangle 80"/>
              <p:cNvSpPr/>
              <p:nvPr/>
            </p:nvSpPr>
            <p:spPr>
              <a:xfrm>
                <a:off x="4429124" y="2928934"/>
                <a:ext cx="71438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2" name="Rectangle 81"/>
              <p:cNvSpPr/>
              <p:nvPr/>
            </p:nvSpPr>
            <p:spPr>
              <a:xfrm>
                <a:off x="4429124" y="3714752"/>
                <a:ext cx="71438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3" name="Rectangle 82"/>
              <p:cNvSpPr/>
              <p:nvPr/>
            </p:nvSpPr>
            <p:spPr>
              <a:xfrm>
                <a:off x="5143504"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4" name="Rectangle 83"/>
              <p:cNvSpPr/>
              <p:nvPr/>
            </p:nvSpPr>
            <p:spPr>
              <a:xfrm>
                <a:off x="5143504"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5" name="Rectangle 84"/>
              <p:cNvSpPr/>
              <p:nvPr/>
            </p:nvSpPr>
            <p:spPr>
              <a:xfrm>
                <a:off x="4357686"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6" name="Rectangle 85"/>
              <p:cNvSpPr/>
              <p:nvPr/>
            </p:nvSpPr>
            <p:spPr>
              <a:xfrm>
                <a:off x="4357686"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301" name="ZoneTexte 100"/>
            <p:cNvSpPr txBox="1">
              <a:spLocks noChangeArrowheads="1"/>
            </p:cNvSpPr>
            <p:nvPr/>
          </p:nvSpPr>
          <p:spPr bwMode="auto">
            <a:xfrm>
              <a:off x="5352653" y="4141113"/>
              <a:ext cx="373182" cy="554002"/>
            </a:xfrm>
            <a:prstGeom prst="rect">
              <a:avLst/>
            </a:prstGeom>
            <a:noFill/>
            <a:ln w="9525">
              <a:noFill/>
              <a:miter lim="800000"/>
              <a:headEnd/>
              <a:tailEnd/>
            </a:ln>
          </p:spPr>
          <p:txBody>
            <a:bodyPr wrap="none">
              <a:spAutoFit/>
            </a:bodyPr>
            <a:lstStyle/>
            <a:p>
              <a:r>
                <a:rPr lang="en-US"/>
                <a:t>f</a:t>
              </a:r>
              <a:endParaRPr lang="fr-FR"/>
            </a:p>
          </p:txBody>
        </p:sp>
      </p:grpSp>
      <p:grpSp>
        <p:nvGrpSpPr>
          <p:cNvPr id="49323" name="Groupe 109"/>
          <p:cNvGrpSpPr>
            <a:grpSpLocks/>
          </p:cNvGrpSpPr>
          <p:nvPr/>
        </p:nvGrpSpPr>
        <p:grpSpPr bwMode="auto">
          <a:xfrm>
            <a:off x="2500313" y="3929063"/>
            <a:ext cx="571500" cy="571500"/>
            <a:chOff x="6072198" y="4000504"/>
            <a:chExt cx="857256" cy="857256"/>
          </a:xfrm>
        </p:grpSpPr>
        <p:grpSp>
          <p:nvGrpSpPr>
            <p:cNvPr id="49324" name="Groupe 86"/>
            <p:cNvGrpSpPr>
              <a:grpSpLocks/>
            </p:cNvGrpSpPr>
            <p:nvPr/>
          </p:nvGrpSpPr>
          <p:grpSpPr bwMode="auto">
            <a:xfrm>
              <a:off x="6072198" y="4000504"/>
              <a:ext cx="857256" cy="857256"/>
              <a:chOff x="4357686" y="2928934"/>
              <a:chExt cx="857256" cy="857256"/>
            </a:xfrm>
          </p:grpSpPr>
          <p:sp>
            <p:nvSpPr>
              <p:cNvPr id="88" name="Rectangle 87"/>
              <p:cNvSpPr/>
              <p:nvPr/>
            </p:nvSpPr>
            <p:spPr>
              <a:xfrm>
                <a:off x="4357686" y="3000372"/>
                <a:ext cx="71438"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89" name="Rectangle 88"/>
              <p:cNvSpPr/>
              <p:nvPr/>
            </p:nvSpPr>
            <p:spPr>
              <a:xfrm>
                <a:off x="5143504" y="3000372"/>
                <a:ext cx="71438"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0" name="Rectangle 89"/>
              <p:cNvSpPr/>
              <p:nvPr/>
            </p:nvSpPr>
            <p:spPr>
              <a:xfrm>
                <a:off x="4429124" y="2928934"/>
                <a:ext cx="714380"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1" name="Rectangle 90"/>
              <p:cNvSpPr/>
              <p:nvPr/>
            </p:nvSpPr>
            <p:spPr>
              <a:xfrm>
                <a:off x="4429124" y="3714752"/>
                <a:ext cx="714380"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2" name="Rectangle 91"/>
              <p:cNvSpPr/>
              <p:nvPr/>
            </p:nvSpPr>
            <p:spPr>
              <a:xfrm>
                <a:off x="5143504"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3" name="Rectangle 92"/>
              <p:cNvSpPr/>
              <p:nvPr/>
            </p:nvSpPr>
            <p:spPr>
              <a:xfrm>
                <a:off x="5143504"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4" name="Rectangle 93"/>
              <p:cNvSpPr/>
              <p:nvPr/>
            </p:nvSpPr>
            <p:spPr>
              <a:xfrm>
                <a:off x="4357686"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5" name="Rectangle 94"/>
              <p:cNvSpPr/>
              <p:nvPr/>
            </p:nvSpPr>
            <p:spPr>
              <a:xfrm>
                <a:off x="4357686"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291" name="ZoneTexte 101"/>
            <p:cNvSpPr txBox="1">
              <a:spLocks noChangeArrowheads="1"/>
            </p:cNvSpPr>
            <p:nvPr/>
          </p:nvSpPr>
          <p:spPr bwMode="auto">
            <a:xfrm>
              <a:off x="6286512" y="4107660"/>
              <a:ext cx="469362" cy="554002"/>
            </a:xfrm>
            <a:prstGeom prst="rect">
              <a:avLst/>
            </a:prstGeom>
            <a:noFill/>
            <a:ln w="9525">
              <a:noFill/>
              <a:miter lim="800000"/>
              <a:headEnd/>
              <a:tailEnd/>
            </a:ln>
          </p:spPr>
          <p:txBody>
            <a:bodyPr wrap="none">
              <a:spAutoFit/>
            </a:bodyPr>
            <a:lstStyle/>
            <a:p>
              <a:r>
                <a:rPr lang="en-US"/>
                <a:t>g</a:t>
              </a:r>
              <a:endParaRPr lang="fr-FR"/>
            </a:p>
          </p:txBody>
        </p:sp>
      </p:grpSp>
      <p:grpSp>
        <p:nvGrpSpPr>
          <p:cNvPr id="49325" name="Groupe 110"/>
          <p:cNvGrpSpPr>
            <a:grpSpLocks/>
          </p:cNvGrpSpPr>
          <p:nvPr/>
        </p:nvGrpSpPr>
        <p:grpSpPr bwMode="auto">
          <a:xfrm>
            <a:off x="3286125" y="3929063"/>
            <a:ext cx="571500" cy="571500"/>
            <a:chOff x="7072330" y="4000504"/>
            <a:chExt cx="857256" cy="857256"/>
          </a:xfrm>
        </p:grpSpPr>
        <p:grpSp>
          <p:nvGrpSpPr>
            <p:cNvPr id="49326" name="Groupe 68"/>
            <p:cNvGrpSpPr>
              <a:grpSpLocks/>
            </p:cNvGrpSpPr>
            <p:nvPr/>
          </p:nvGrpSpPr>
          <p:grpSpPr bwMode="auto">
            <a:xfrm flipV="1">
              <a:off x="7072330" y="4000504"/>
              <a:ext cx="857256" cy="857256"/>
              <a:chOff x="4357686" y="2928934"/>
              <a:chExt cx="857256" cy="857256"/>
            </a:xfrm>
          </p:grpSpPr>
          <p:sp>
            <p:nvSpPr>
              <p:cNvPr id="70" name="Rectangle 69"/>
              <p:cNvSpPr/>
              <p:nvPr/>
            </p:nvSpPr>
            <p:spPr>
              <a:xfrm>
                <a:off x="4357686" y="3000372"/>
                <a:ext cx="71438"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1" name="Rectangle 70"/>
              <p:cNvSpPr/>
              <p:nvPr/>
            </p:nvSpPr>
            <p:spPr>
              <a:xfrm>
                <a:off x="5143504" y="3000372"/>
                <a:ext cx="71438"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2" name="Rectangle 71"/>
              <p:cNvSpPr/>
              <p:nvPr/>
            </p:nvSpPr>
            <p:spPr>
              <a:xfrm>
                <a:off x="4429124" y="2928934"/>
                <a:ext cx="714380"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3" name="Rectangle 72"/>
              <p:cNvSpPr/>
              <p:nvPr/>
            </p:nvSpPr>
            <p:spPr>
              <a:xfrm>
                <a:off x="4429124" y="3714752"/>
                <a:ext cx="71438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4" name="Rectangle 73"/>
              <p:cNvSpPr/>
              <p:nvPr/>
            </p:nvSpPr>
            <p:spPr>
              <a:xfrm>
                <a:off x="5143504"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5" name="Rectangle 74"/>
              <p:cNvSpPr/>
              <p:nvPr/>
            </p:nvSpPr>
            <p:spPr>
              <a:xfrm>
                <a:off x="5143504"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6" name="Rectangle 75"/>
              <p:cNvSpPr/>
              <p:nvPr/>
            </p:nvSpPr>
            <p:spPr>
              <a:xfrm>
                <a:off x="4357686" y="2928934"/>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77" name="Rectangle 76"/>
              <p:cNvSpPr/>
              <p:nvPr/>
            </p:nvSpPr>
            <p:spPr>
              <a:xfrm>
                <a:off x="4357686" y="3714752"/>
                <a:ext cx="71438"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281" name="ZoneTexte 102"/>
            <p:cNvSpPr txBox="1">
              <a:spLocks noChangeArrowheads="1"/>
            </p:cNvSpPr>
            <p:nvPr/>
          </p:nvSpPr>
          <p:spPr bwMode="auto">
            <a:xfrm>
              <a:off x="7297795" y="4129962"/>
              <a:ext cx="469362" cy="554002"/>
            </a:xfrm>
            <a:prstGeom prst="rect">
              <a:avLst/>
            </a:prstGeom>
            <a:noFill/>
            <a:ln w="9525">
              <a:noFill/>
              <a:miter lim="800000"/>
              <a:headEnd/>
              <a:tailEnd/>
            </a:ln>
          </p:spPr>
          <p:txBody>
            <a:bodyPr wrap="none">
              <a:spAutoFit/>
            </a:bodyPr>
            <a:lstStyle/>
            <a:p>
              <a:r>
                <a:rPr lang="en-US"/>
                <a:t>h</a:t>
              </a:r>
              <a:endParaRPr lang="fr-FR"/>
            </a:p>
          </p:txBody>
        </p:sp>
      </p:grpSp>
      <p:grpSp>
        <p:nvGrpSpPr>
          <p:cNvPr id="49327" name="Groupe 240"/>
          <p:cNvGrpSpPr>
            <a:grpSpLocks/>
          </p:cNvGrpSpPr>
          <p:nvPr/>
        </p:nvGrpSpPr>
        <p:grpSpPr bwMode="auto">
          <a:xfrm>
            <a:off x="4429125" y="3071813"/>
            <a:ext cx="3719513" cy="3143250"/>
            <a:chOff x="4429124" y="2786058"/>
            <a:chExt cx="3719308" cy="3143272"/>
          </a:xfrm>
        </p:grpSpPr>
        <p:sp>
          <p:nvSpPr>
            <p:cNvPr id="112" name="Rectangle 111"/>
            <p:cNvSpPr/>
            <p:nvPr/>
          </p:nvSpPr>
          <p:spPr>
            <a:xfrm>
              <a:off x="4429124" y="2786058"/>
              <a:ext cx="3714545"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nvGrpSpPr>
            <p:cNvPr id="49328" name="Groupe 112"/>
            <p:cNvGrpSpPr>
              <a:grpSpLocks/>
            </p:cNvGrpSpPr>
            <p:nvPr/>
          </p:nvGrpSpPr>
          <p:grpSpPr bwMode="auto">
            <a:xfrm>
              <a:off x="4429124" y="2786058"/>
              <a:ext cx="571504" cy="571504"/>
              <a:chOff x="5072066" y="4000504"/>
              <a:chExt cx="857256" cy="857256"/>
            </a:xfrm>
          </p:grpSpPr>
          <p:grpSp>
            <p:nvGrpSpPr>
              <p:cNvPr id="49329" name="Groupe 77"/>
              <p:cNvGrpSpPr>
                <a:grpSpLocks/>
              </p:cNvGrpSpPr>
              <p:nvPr/>
            </p:nvGrpSpPr>
            <p:grpSpPr bwMode="auto">
              <a:xfrm>
                <a:off x="5072066" y="4000504"/>
                <a:ext cx="857256" cy="857256"/>
                <a:chOff x="4357686" y="2928934"/>
                <a:chExt cx="857256" cy="857256"/>
              </a:xfrm>
            </p:grpSpPr>
            <p:sp>
              <p:nvSpPr>
                <p:cNvPr id="116" name="Rectangle 115"/>
                <p:cNvSpPr/>
                <p:nvPr/>
              </p:nvSpPr>
              <p:spPr>
                <a:xfrm>
                  <a:off x="4357686" y="3000372"/>
                  <a:ext cx="71434"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7" name="Rectangle 116"/>
                <p:cNvSpPr/>
                <p:nvPr/>
              </p:nvSpPr>
              <p:spPr>
                <a:xfrm>
                  <a:off x="5143455" y="3000372"/>
                  <a:ext cx="71434"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8" name="Rectangle 117"/>
                <p:cNvSpPr/>
                <p:nvPr/>
              </p:nvSpPr>
              <p:spPr>
                <a:xfrm>
                  <a:off x="4429120" y="2928934"/>
                  <a:ext cx="714335"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9" name="Rectangle 118"/>
                <p:cNvSpPr/>
                <p:nvPr/>
              </p:nvSpPr>
              <p:spPr>
                <a:xfrm>
                  <a:off x="4429120" y="3714752"/>
                  <a:ext cx="714335"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0" name="Rectangle 119"/>
                <p:cNvSpPr/>
                <p:nvPr/>
              </p:nvSpPr>
              <p:spPr>
                <a:xfrm>
                  <a:off x="5143455" y="2928934"/>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1" name="Rectangle 120"/>
                <p:cNvSpPr/>
                <p:nvPr/>
              </p:nvSpPr>
              <p:spPr>
                <a:xfrm>
                  <a:off x="5143455" y="3714752"/>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2" name="Rectangle 121"/>
                <p:cNvSpPr/>
                <p:nvPr/>
              </p:nvSpPr>
              <p:spPr>
                <a:xfrm>
                  <a:off x="4357686" y="2928934"/>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3" name="Rectangle 122"/>
                <p:cNvSpPr/>
                <p:nvPr/>
              </p:nvSpPr>
              <p:spPr>
                <a:xfrm>
                  <a:off x="4357686" y="3714752"/>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271" name="ZoneTexte 114"/>
              <p:cNvSpPr txBox="1">
                <a:spLocks noChangeArrowheads="1"/>
              </p:cNvSpPr>
              <p:nvPr/>
            </p:nvSpPr>
            <p:spPr bwMode="auto">
              <a:xfrm>
                <a:off x="5352652" y="4141113"/>
                <a:ext cx="373158" cy="554002"/>
              </a:xfrm>
              <a:prstGeom prst="rect">
                <a:avLst/>
              </a:prstGeom>
              <a:noFill/>
              <a:ln w="9525">
                <a:noFill/>
                <a:miter lim="800000"/>
                <a:headEnd/>
                <a:tailEnd/>
              </a:ln>
            </p:spPr>
            <p:txBody>
              <a:bodyPr wrap="none">
                <a:spAutoFit/>
              </a:bodyPr>
              <a:lstStyle/>
              <a:p>
                <a:r>
                  <a:rPr lang="en-US"/>
                  <a:t>f</a:t>
                </a:r>
                <a:endParaRPr lang="fr-FR"/>
              </a:p>
            </p:txBody>
          </p:sp>
        </p:grpSp>
        <p:grpSp>
          <p:nvGrpSpPr>
            <p:cNvPr id="49330" name="Groupe 123"/>
            <p:cNvGrpSpPr>
              <a:grpSpLocks/>
            </p:cNvGrpSpPr>
            <p:nvPr/>
          </p:nvGrpSpPr>
          <p:grpSpPr bwMode="auto">
            <a:xfrm>
              <a:off x="4948590" y="2786058"/>
              <a:ext cx="571504" cy="571504"/>
              <a:chOff x="7072330" y="3000372"/>
              <a:chExt cx="857256" cy="857256"/>
            </a:xfrm>
          </p:grpSpPr>
          <p:grpSp>
            <p:nvGrpSpPr>
              <p:cNvPr id="49332" name="Groupe 124"/>
              <p:cNvGrpSpPr>
                <a:grpSpLocks/>
              </p:cNvGrpSpPr>
              <p:nvPr/>
            </p:nvGrpSpPr>
            <p:grpSpPr bwMode="auto">
              <a:xfrm flipH="1" flipV="1">
                <a:off x="7072330" y="3000372"/>
                <a:ext cx="857256" cy="857256"/>
                <a:chOff x="4357686" y="2928934"/>
                <a:chExt cx="857256" cy="857256"/>
              </a:xfrm>
            </p:grpSpPr>
            <p:sp>
              <p:nvSpPr>
                <p:cNvPr id="127" name="Rectangle 126"/>
                <p:cNvSpPr/>
                <p:nvPr/>
              </p:nvSpPr>
              <p:spPr>
                <a:xfrm>
                  <a:off x="4358313" y="3000372"/>
                  <a:ext cx="71434"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8" name="Rectangle 127"/>
                <p:cNvSpPr/>
                <p:nvPr/>
              </p:nvSpPr>
              <p:spPr>
                <a:xfrm>
                  <a:off x="5144081" y="3000372"/>
                  <a:ext cx="71434"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9" name="Rectangle 128"/>
                <p:cNvSpPr/>
                <p:nvPr/>
              </p:nvSpPr>
              <p:spPr>
                <a:xfrm>
                  <a:off x="4429746" y="2928934"/>
                  <a:ext cx="714335"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0" name="Rectangle 129"/>
                <p:cNvSpPr/>
                <p:nvPr/>
              </p:nvSpPr>
              <p:spPr>
                <a:xfrm>
                  <a:off x="4429746" y="3714752"/>
                  <a:ext cx="714335"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1" name="Rectangle 130"/>
                <p:cNvSpPr/>
                <p:nvPr/>
              </p:nvSpPr>
              <p:spPr>
                <a:xfrm>
                  <a:off x="5144081" y="2928934"/>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2" name="Rectangle 131"/>
                <p:cNvSpPr/>
                <p:nvPr/>
              </p:nvSpPr>
              <p:spPr>
                <a:xfrm>
                  <a:off x="5144081" y="3714752"/>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3" name="Rectangle 132"/>
                <p:cNvSpPr/>
                <p:nvPr/>
              </p:nvSpPr>
              <p:spPr>
                <a:xfrm>
                  <a:off x="4358313" y="2928934"/>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4" name="Rectangle 133"/>
                <p:cNvSpPr/>
                <p:nvPr/>
              </p:nvSpPr>
              <p:spPr>
                <a:xfrm>
                  <a:off x="4358313" y="3714752"/>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261" name="ZoneTexte 125"/>
              <p:cNvSpPr txBox="1">
                <a:spLocks noChangeArrowheads="1"/>
              </p:cNvSpPr>
              <p:nvPr/>
            </p:nvSpPr>
            <p:spPr bwMode="auto">
              <a:xfrm>
                <a:off x="7286644" y="3166827"/>
                <a:ext cx="469333" cy="554002"/>
              </a:xfrm>
              <a:prstGeom prst="rect">
                <a:avLst/>
              </a:prstGeom>
              <a:noFill/>
              <a:ln w="9525">
                <a:noFill/>
                <a:miter lim="800000"/>
                <a:headEnd/>
                <a:tailEnd/>
              </a:ln>
            </p:spPr>
            <p:txBody>
              <a:bodyPr wrap="none">
                <a:spAutoFit/>
              </a:bodyPr>
              <a:lstStyle/>
              <a:p>
                <a:r>
                  <a:rPr lang="en-US"/>
                  <a:t>d</a:t>
                </a:r>
                <a:endParaRPr lang="fr-FR"/>
              </a:p>
            </p:txBody>
          </p:sp>
        </p:grpSp>
        <p:grpSp>
          <p:nvGrpSpPr>
            <p:cNvPr id="49333" name="Groupe 134"/>
            <p:cNvGrpSpPr>
              <a:grpSpLocks/>
            </p:cNvGrpSpPr>
            <p:nvPr/>
          </p:nvGrpSpPr>
          <p:grpSpPr bwMode="auto">
            <a:xfrm>
              <a:off x="5473860" y="2786058"/>
              <a:ext cx="571504" cy="571504"/>
              <a:chOff x="5072066" y="3000372"/>
              <a:chExt cx="857256" cy="857256"/>
            </a:xfrm>
          </p:grpSpPr>
          <p:grpSp>
            <p:nvGrpSpPr>
              <p:cNvPr id="49334" name="Groupe 135"/>
              <p:cNvGrpSpPr>
                <a:grpSpLocks/>
              </p:cNvGrpSpPr>
              <p:nvPr/>
            </p:nvGrpSpPr>
            <p:grpSpPr bwMode="auto">
              <a:xfrm>
                <a:off x="5072066" y="3000372"/>
                <a:ext cx="857256" cy="857256"/>
                <a:chOff x="4357686" y="2928934"/>
                <a:chExt cx="857256" cy="857256"/>
              </a:xfrm>
            </p:grpSpPr>
            <p:sp>
              <p:nvSpPr>
                <p:cNvPr id="138" name="Rectangle 137"/>
                <p:cNvSpPr/>
                <p:nvPr/>
              </p:nvSpPr>
              <p:spPr>
                <a:xfrm>
                  <a:off x="4357358" y="3000372"/>
                  <a:ext cx="71434"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9" name="Rectangle 138"/>
                <p:cNvSpPr/>
                <p:nvPr/>
              </p:nvSpPr>
              <p:spPr>
                <a:xfrm>
                  <a:off x="5143126" y="3000372"/>
                  <a:ext cx="71434"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0" name="Rectangle 139"/>
                <p:cNvSpPr/>
                <p:nvPr/>
              </p:nvSpPr>
              <p:spPr>
                <a:xfrm>
                  <a:off x="4428791" y="2928934"/>
                  <a:ext cx="714335"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1" name="Rectangle 140"/>
                <p:cNvSpPr/>
                <p:nvPr/>
              </p:nvSpPr>
              <p:spPr>
                <a:xfrm>
                  <a:off x="4428791" y="3714752"/>
                  <a:ext cx="714335"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2" name="Rectangle 141"/>
                <p:cNvSpPr/>
                <p:nvPr/>
              </p:nvSpPr>
              <p:spPr>
                <a:xfrm>
                  <a:off x="5143126" y="2928934"/>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3" name="Rectangle 142"/>
                <p:cNvSpPr/>
                <p:nvPr/>
              </p:nvSpPr>
              <p:spPr>
                <a:xfrm>
                  <a:off x="5143126" y="3714752"/>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4" name="Rectangle 143"/>
                <p:cNvSpPr/>
                <p:nvPr/>
              </p:nvSpPr>
              <p:spPr>
                <a:xfrm>
                  <a:off x="4357358" y="2928934"/>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5" name="Rectangle 144"/>
                <p:cNvSpPr/>
                <p:nvPr/>
              </p:nvSpPr>
              <p:spPr>
                <a:xfrm>
                  <a:off x="4357358" y="3714752"/>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251" name="ZoneTexte 136"/>
              <p:cNvSpPr txBox="1">
                <a:spLocks noChangeArrowheads="1"/>
              </p:cNvSpPr>
              <p:nvPr/>
            </p:nvSpPr>
            <p:spPr bwMode="auto">
              <a:xfrm>
                <a:off x="5286380" y="3166827"/>
                <a:ext cx="469333" cy="554002"/>
              </a:xfrm>
              <a:prstGeom prst="rect">
                <a:avLst/>
              </a:prstGeom>
              <a:noFill/>
              <a:ln w="9525">
                <a:noFill/>
                <a:miter lim="800000"/>
                <a:headEnd/>
                <a:tailEnd/>
              </a:ln>
            </p:spPr>
            <p:txBody>
              <a:bodyPr wrap="none">
                <a:spAutoFit/>
              </a:bodyPr>
              <a:lstStyle/>
              <a:p>
                <a:r>
                  <a:rPr lang="en-US"/>
                  <a:t>b</a:t>
                </a:r>
                <a:endParaRPr lang="fr-FR"/>
              </a:p>
            </p:txBody>
          </p:sp>
        </p:grpSp>
        <p:grpSp>
          <p:nvGrpSpPr>
            <p:cNvPr id="49335" name="Groupe 145"/>
            <p:cNvGrpSpPr>
              <a:grpSpLocks/>
            </p:cNvGrpSpPr>
            <p:nvPr/>
          </p:nvGrpSpPr>
          <p:grpSpPr bwMode="auto">
            <a:xfrm>
              <a:off x="6000760" y="2786058"/>
              <a:ext cx="571504" cy="571504"/>
              <a:chOff x="6072198" y="4000504"/>
              <a:chExt cx="857256" cy="857256"/>
            </a:xfrm>
          </p:grpSpPr>
          <p:grpSp>
            <p:nvGrpSpPr>
              <p:cNvPr id="49336" name="Groupe 146"/>
              <p:cNvGrpSpPr>
                <a:grpSpLocks/>
              </p:cNvGrpSpPr>
              <p:nvPr/>
            </p:nvGrpSpPr>
            <p:grpSpPr bwMode="auto">
              <a:xfrm>
                <a:off x="6072198" y="4000504"/>
                <a:ext cx="857256" cy="857256"/>
                <a:chOff x="4357686" y="2928934"/>
                <a:chExt cx="857256" cy="857256"/>
              </a:xfrm>
            </p:grpSpPr>
            <p:sp>
              <p:nvSpPr>
                <p:cNvPr id="149" name="Rectangle 148"/>
                <p:cNvSpPr/>
                <p:nvPr/>
              </p:nvSpPr>
              <p:spPr>
                <a:xfrm>
                  <a:off x="4357539" y="3000372"/>
                  <a:ext cx="71434"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0" name="Rectangle 149"/>
                <p:cNvSpPr/>
                <p:nvPr/>
              </p:nvSpPr>
              <p:spPr>
                <a:xfrm>
                  <a:off x="5143308" y="3000372"/>
                  <a:ext cx="71434"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1" name="Rectangle 150"/>
                <p:cNvSpPr/>
                <p:nvPr/>
              </p:nvSpPr>
              <p:spPr>
                <a:xfrm>
                  <a:off x="4428973" y="2928934"/>
                  <a:ext cx="714335"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2" name="Rectangle 151"/>
                <p:cNvSpPr/>
                <p:nvPr/>
              </p:nvSpPr>
              <p:spPr>
                <a:xfrm>
                  <a:off x="4428973" y="3714752"/>
                  <a:ext cx="714335"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3" name="Rectangle 152"/>
                <p:cNvSpPr/>
                <p:nvPr/>
              </p:nvSpPr>
              <p:spPr>
                <a:xfrm>
                  <a:off x="5143308" y="2928934"/>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4" name="Rectangle 153"/>
                <p:cNvSpPr/>
                <p:nvPr/>
              </p:nvSpPr>
              <p:spPr>
                <a:xfrm>
                  <a:off x="5143308" y="3714752"/>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5" name="Rectangle 154"/>
                <p:cNvSpPr/>
                <p:nvPr/>
              </p:nvSpPr>
              <p:spPr>
                <a:xfrm>
                  <a:off x="4357539" y="2928934"/>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6" name="Rectangle 155"/>
                <p:cNvSpPr/>
                <p:nvPr/>
              </p:nvSpPr>
              <p:spPr>
                <a:xfrm>
                  <a:off x="4357539" y="3714752"/>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241" name="ZoneTexte 147"/>
              <p:cNvSpPr txBox="1">
                <a:spLocks noChangeArrowheads="1"/>
              </p:cNvSpPr>
              <p:nvPr/>
            </p:nvSpPr>
            <p:spPr bwMode="auto">
              <a:xfrm>
                <a:off x="6286512" y="4107660"/>
                <a:ext cx="469333" cy="554002"/>
              </a:xfrm>
              <a:prstGeom prst="rect">
                <a:avLst/>
              </a:prstGeom>
              <a:noFill/>
              <a:ln w="9525">
                <a:noFill/>
                <a:miter lim="800000"/>
                <a:headEnd/>
                <a:tailEnd/>
              </a:ln>
            </p:spPr>
            <p:txBody>
              <a:bodyPr wrap="none">
                <a:spAutoFit/>
              </a:bodyPr>
              <a:lstStyle/>
              <a:p>
                <a:r>
                  <a:rPr lang="en-US"/>
                  <a:t>g</a:t>
                </a:r>
                <a:endParaRPr lang="fr-FR"/>
              </a:p>
            </p:txBody>
          </p:sp>
        </p:grpSp>
        <p:grpSp>
          <p:nvGrpSpPr>
            <p:cNvPr id="49337" name="Groupe 156"/>
            <p:cNvGrpSpPr>
              <a:grpSpLocks/>
            </p:cNvGrpSpPr>
            <p:nvPr/>
          </p:nvGrpSpPr>
          <p:grpSpPr bwMode="auto">
            <a:xfrm>
              <a:off x="6527660" y="2786058"/>
              <a:ext cx="571504" cy="571504"/>
              <a:chOff x="4071934" y="3000372"/>
              <a:chExt cx="857256" cy="857256"/>
            </a:xfrm>
          </p:grpSpPr>
          <p:grpSp>
            <p:nvGrpSpPr>
              <p:cNvPr id="49338" name="Groupe 157"/>
              <p:cNvGrpSpPr>
                <a:grpSpLocks/>
              </p:cNvGrpSpPr>
              <p:nvPr/>
            </p:nvGrpSpPr>
            <p:grpSpPr bwMode="auto">
              <a:xfrm>
                <a:off x="4071934" y="3000372"/>
                <a:ext cx="857256" cy="857256"/>
                <a:chOff x="4357686" y="2928934"/>
                <a:chExt cx="857256" cy="857256"/>
              </a:xfrm>
            </p:grpSpPr>
            <p:sp>
              <p:nvSpPr>
                <p:cNvPr id="160" name="Rectangle 159"/>
                <p:cNvSpPr/>
                <p:nvPr/>
              </p:nvSpPr>
              <p:spPr>
                <a:xfrm>
                  <a:off x="4357720" y="3000372"/>
                  <a:ext cx="71434"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1" name="Rectangle 160"/>
                <p:cNvSpPr/>
                <p:nvPr/>
              </p:nvSpPr>
              <p:spPr>
                <a:xfrm>
                  <a:off x="5143489" y="3000372"/>
                  <a:ext cx="71434"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2" name="Rectangle 161"/>
                <p:cNvSpPr/>
                <p:nvPr/>
              </p:nvSpPr>
              <p:spPr>
                <a:xfrm>
                  <a:off x="4429154" y="2928934"/>
                  <a:ext cx="714335"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3" name="Rectangle 162"/>
                <p:cNvSpPr/>
                <p:nvPr/>
              </p:nvSpPr>
              <p:spPr>
                <a:xfrm>
                  <a:off x="4429154" y="3714752"/>
                  <a:ext cx="714335"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4" name="Rectangle 163"/>
                <p:cNvSpPr/>
                <p:nvPr/>
              </p:nvSpPr>
              <p:spPr>
                <a:xfrm>
                  <a:off x="5143489" y="2928934"/>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5" name="Rectangle 164"/>
                <p:cNvSpPr/>
                <p:nvPr/>
              </p:nvSpPr>
              <p:spPr>
                <a:xfrm>
                  <a:off x="5143489" y="3714752"/>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6" name="Rectangle 165"/>
                <p:cNvSpPr/>
                <p:nvPr/>
              </p:nvSpPr>
              <p:spPr>
                <a:xfrm>
                  <a:off x="4357720" y="2928934"/>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67" name="Rectangle 166"/>
                <p:cNvSpPr/>
                <p:nvPr/>
              </p:nvSpPr>
              <p:spPr>
                <a:xfrm>
                  <a:off x="4357720" y="3714752"/>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231" name="ZoneTexte 158"/>
              <p:cNvSpPr txBox="1">
                <a:spLocks noChangeArrowheads="1"/>
              </p:cNvSpPr>
              <p:nvPr/>
            </p:nvSpPr>
            <p:spPr bwMode="auto">
              <a:xfrm>
                <a:off x="4286248" y="3166827"/>
                <a:ext cx="469333" cy="554002"/>
              </a:xfrm>
              <a:prstGeom prst="rect">
                <a:avLst/>
              </a:prstGeom>
              <a:noFill/>
              <a:ln w="9525">
                <a:noFill/>
                <a:miter lim="800000"/>
                <a:headEnd/>
                <a:tailEnd/>
              </a:ln>
            </p:spPr>
            <p:txBody>
              <a:bodyPr wrap="none">
                <a:spAutoFit/>
              </a:bodyPr>
              <a:lstStyle/>
              <a:p>
                <a:r>
                  <a:rPr lang="en-US"/>
                  <a:t>a</a:t>
                </a:r>
                <a:endParaRPr lang="fr-FR"/>
              </a:p>
            </p:txBody>
          </p:sp>
        </p:grpSp>
        <p:grpSp>
          <p:nvGrpSpPr>
            <p:cNvPr id="49339" name="Groupe 167"/>
            <p:cNvGrpSpPr>
              <a:grpSpLocks/>
            </p:cNvGrpSpPr>
            <p:nvPr/>
          </p:nvGrpSpPr>
          <p:grpSpPr bwMode="auto">
            <a:xfrm>
              <a:off x="7050028" y="2786058"/>
              <a:ext cx="571504" cy="571504"/>
              <a:chOff x="6072198" y="3000372"/>
              <a:chExt cx="857256" cy="857256"/>
            </a:xfrm>
          </p:grpSpPr>
          <p:grpSp>
            <p:nvGrpSpPr>
              <p:cNvPr id="49340" name="Groupe 168"/>
              <p:cNvGrpSpPr>
                <a:grpSpLocks/>
              </p:cNvGrpSpPr>
              <p:nvPr/>
            </p:nvGrpSpPr>
            <p:grpSpPr bwMode="auto">
              <a:xfrm>
                <a:off x="6072198" y="3000372"/>
                <a:ext cx="857256" cy="857256"/>
                <a:chOff x="4357686" y="2928934"/>
                <a:chExt cx="857256" cy="857256"/>
              </a:xfrm>
            </p:grpSpPr>
            <p:sp>
              <p:nvSpPr>
                <p:cNvPr id="171" name="Rectangle 170"/>
                <p:cNvSpPr/>
                <p:nvPr/>
              </p:nvSpPr>
              <p:spPr>
                <a:xfrm>
                  <a:off x="4357559" y="3000372"/>
                  <a:ext cx="71434"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2" name="Rectangle 171"/>
                <p:cNvSpPr/>
                <p:nvPr/>
              </p:nvSpPr>
              <p:spPr>
                <a:xfrm>
                  <a:off x="5143327" y="3000372"/>
                  <a:ext cx="71434"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3" name="Rectangle 172"/>
                <p:cNvSpPr/>
                <p:nvPr/>
              </p:nvSpPr>
              <p:spPr>
                <a:xfrm>
                  <a:off x="4428992" y="2928934"/>
                  <a:ext cx="714335"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4" name="Rectangle 173"/>
                <p:cNvSpPr/>
                <p:nvPr/>
              </p:nvSpPr>
              <p:spPr>
                <a:xfrm>
                  <a:off x="4428992" y="3714752"/>
                  <a:ext cx="714335"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5" name="Rectangle 174"/>
                <p:cNvSpPr/>
                <p:nvPr/>
              </p:nvSpPr>
              <p:spPr>
                <a:xfrm>
                  <a:off x="5143327" y="2928934"/>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6" name="Rectangle 175"/>
                <p:cNvSpPr/>
                <p:nvPr/>
              </p:nvSpPr>
              <p:spPr>
                <a:xfrm>
                  <a:off x="5143327" y="3714752"/>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7" name="Rectangle 176"/>
                <p:cNvSpPr/>
                <p:nvPr/>
              </p:nvSpPr>
              <p:spPr>
                <a:xfrm>
                  <a:off x="4357559" y="2928934"/>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78" name="Rectangle 177"/>
                <p:cNvSpPr/>
                <p:nvPr/>
              </p:nvSpPr>
              <p:spPr>
                <a:xfrm>
                  <a:off x="4357559" y="3714752"/>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221" name="ZoneTexte 169"/>
              <p:cNvSpPr txBox="1">
                <a:spLocks noChangeArrowheads="1"/>
              </p:cNvSpPr>
              <p:nvPr/>
            </p:nvSpPr>
            <p:spPr bwMode="auto">
              <a:xfrm>
                <a:off x="6286512" y="3166827"/>
                <a:ext cx="450098" cy="554002"/>
              </a:xfrm>
              <a:prstGeom prst="rect">
                <a:avLst/>
              </a:prstGeom>
              <a:noFill/>
              <a:ln w="9525">
                <a:noFill/>
                <a:miter lim="800000"/>
                <a:headEnd/>
                <a:tailEnd/>
              </a:ln>
            </p:spPr>
            <p:txBody>
              <a:bodyPr wrap="none">
                <a:spAutoFit/>
              </a:bodyPr>
              <a:lstStyle/>
              <a:p>
                <a:r>
                  <a:rPr lang="en-US"/>
                  <a:t>c</a:t>
                </a:r>
                <a:endParaRPr lang="fr-FR"/>
              </a:p>
            </p:txBody>
          </p:sp>
        </p:grpSp>
        <p:grpSp>
          <p:nvGrpSpPr>
            <p:cNvPr id="49342" name="Groupe 178"/>
            <p:cNvGrpSpPr>
              <a:grpSpLocks/>
            </p:cNvGrpSpPr>
            <p:nvPr/>
          </p:nvGrpSpPr>
          <p:grpSpPr bwMode="auto">
            <a:xfrm>
              <a:off x="7576928" y="2790590"/>
              <a:ext cx="571504" cy="571504"/>
              <a:chOff x="5072066" y="4000504"/>
              <a:chExt cx="857256" cy="857256"/>
            </a:xfrm>
          </p:grpSpPr>
          <p:grpSp>
            <p:nvGrpSpPr>
              <p:cNvPr id="49343" name="Groupe 179"/>
              <p:cNvGrpSpPr>
                <a:grpSpLocks/>
              </p:cNvGrpSpPr>
              <p:nvPr/>
            </p:nvGrpSpPr>
            <p:grpSpPr bwMode="auto">
              <a:xfrm>
                <a:off x="5072066" y="4000504"/>
                <a:ext cx="857256" cy="857256"/>
                <a:chOff x="4357686" y="2928934"/>
                <a:chExt cx="857256" cy="857256"/>
              </a:xfrm>
            </p:grpSpPr>
            <p:sp>
              <p:nvSpPr>
                <p:cNvPr id="182" name="Rectangle 181"/>
                <p:cNvSpPr/>
                <p:nvPr/>
              </p:nvSpPr>
              <p:spPr>
                <a:xfrm>
                  <a:off x="4357740" y="3000717"/>
                  <a:ext cx="71434"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3" name="Rectangle 182"/>
                <p:cNvSpPr/>
                <p:nvPr/>
              </p:nvSpPr>
              <p:spPr>
                <a:xfrm>
                  <a:off x="5143508" y="3000717"/>
                  <a:ext cx="71434"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4" name="Rectangle 183"/>
                <p:cNvSpPr/>
                <p:nvPr/>
              </p:nvSpPr>
              <p:spPr>
                <a:xfrm>
                  <a:off x="4429173" y="2929279"/>
                  <a:ext cx="714335"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5" name="Rectangle 184"/>
                <p:cNvSpPr/>
                <p:nvPr/>
              </p:nvSpPr>
              <p:spPr>
                <a:xfrm>
                  <a:off x="4429173" y="3715097"/>
                  <a:ext cx="714335"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6" name="Rectangle 185"/>
                <p:cNvSpPr/>
                <p:nvPr/>
              </p:nvSpPr>
              <p:spPr>
                <a:xfrm>
                  <a:off x="5143508" y="2929279"/>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7" name="Rectangle 186"/>
                <p:cNvSpPr/>
                <p:nvPr/>
              </p:nvSpPr>
              <p:spPr>
                <a:xfrm>
                  <a:off x="5143508" y="3715097"/>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8" name="Rectangle 187"/>
                <p:cNvSpPr/>
                <p:nvPr/>
              </p:nvSpPr>
              <p:spPr>
                <a:xfrm>
                  <a:off x="4357740" y="2929279"/>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89" name="Rectangle 188"/>
                <p:cNvSpPr/>
                <p:nvPr/>
              </p:nvSpPr>
              <p:spPr>
                <a:xfrm>
                  <a:off x="4357740" y="3715097"/>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211" name="ZoneTexte 180"/>
              <p:cNvSpPr txBox="1">
                <a:spLocks noChangeArrowheads="1"/>
              </p:cNvSpPr>
              <p:nvPr/>
            </p:nvSpPr>
            <p:spPr bwMode="auto">
              <a:xfrm>
                <a:off x="5352652" y="4141113"/>
                <a:ext cx="373158" cy="554002"/>
              </a:xfrm>
              <a:prstGeom prst="rect">
                <a:avLst/>
              </a:prstGeom>
              <a:noFill/>
              <a:ln w="9525">
                <a:noFill/>
                <a:miter lim="800000"/>
                <a:headEnd/>
                <a:tailEnd/>
              </a:ln>
            </p:spPr>
            <p:txBody>
              <a:bodyPr wrap="none">
                <a:spAutoFit/>
              </a:bodyPr>
              <a:lstStyle/>
              <a:p>
                <a:r>
                  <a:rPr lang="en-US"/>
                  <a:t>f</a:t>
                </a:r>
                <a:endParaRPr lang="fr-FR"/>
              </a:p>
            </p:txBody>
          </p:sp>
        </p:grpSp>
        <p:grpSp>
          <p:nvGrpSpPr>
            <p:cNvPr id="33" name="Groupe 189"/>
            <p:cNvGrpSpPr>
              <a:grpSpLocks/>
            </p:cNvGrpSpPr>
            <p:nvPr/>
          </p:nvGrpSpPr>
          <p:grpSpPr bwMode="auto">
            <a:xfrm>
              <a:off x="4429124" y="3308426"/>
              <a:ext cx="571504" cy="571504"/>
              <a:chOff x="7072330" y="4000504"/>
              <a:chExt cx="857256" cy="857256"/>
            </a:xfrm>
          </p:grpSpPr>
          <p:grpSp>
            <p:nvGrpSpPr>
              <p:cNvPr id="42" name="Groupe 190"/>
              <p:cNvGrpSpPr>
                <a:grpSpLocks/>
              </p:cNvGrpSpPr>
              <p:nvPr/>
            </p:nvGrpSpPr>
            <p:grpSpPr bwMode="auto">
              <a:xfrm flipV="1">
                <a:off x="7072330" y="4000504"/>
                <a:ext cx="857256" cy="857256"/>
                <a:chOff x="4357686" y="2928934"/>
                <a:chExt cx="857256" cy="857256"/>
              </a:xfrm>
            </p:grpSpPr>
            <p:sp>
              <p:nvSpPr>
                <p:cNvPr id="193" name="Rectangle 192"/>
                <p:cNvSpPr/>
                <p:nvPr/>
              </p:nvSpPr>
              <p:spPr>
                <a:xfrm>
                  <a:off x="4357686" y="3000488"/>
                  <a:ext cx="71434" cy="714380"/>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4" name="Rectangle 193"/>
                <p:cNvSpPr/>
                <p:nvPr/>
              </p:nvSpPr>
              <p:spPr>
                <a:xfrm>
                  <a:off x="5143455" y="3000488"/>
                  <a:ext cx="71434"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5" name="Rectangle 194"/>
                <p:cNvSpPr/>
                <p:nvPr/>
              </p:nvSpPr>
              <p:spPr>
                <a:xfrm>
                  <a:off x="4429120" y="2929050"/>
                  <a:ext cx="714335"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6" name="Rectangle 195"/>
                <p:cNvSpPr/>
                <p:nvPr/>
              </p:nvSpPr>
              <p:spPr>
                <a:xfrm>
                  <a:off x="4429120" y="3714868"/>
                  <a:ext cx="714335"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7" name="Rectangle 196"/>
                <p:cNvSpPr/>
                <p:nvPr/>
              </p:nvSpPr>
              <p:spPr>
                <a:xfrm>
                  <a:off x="5143455" y="2929050"/>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8" name="Rectangle 197"/>
                <p:cNvSpPr/>
                <p:nvPr/>
              </p:nvSpPr>
              <p:spPr>
                <a:xfrm>
                  <a:off x="5143455" y="3714868"/>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99" name="Rectangle 198"/>
                <p:cNvSpPr/>
                <p:nvPr/>
              </p:nvSpPr>
              <p:spPr>
                <a:xfrm>
                  <a:off x="4357686" y="2929050"/>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0" name="Rectangle 199"/>
                <p:cNvSpPr/>
                <p:nvPr/>
              </p:nvSpPr>
              <p:spPr>
                <a:xfrm>
                  <a:off x="4357686" y="3714868"/>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201" name="ZoneTexte 191"/>
              <p:cNvSpPr txBox="1">
                <a:spLocks noChangeArrowheads="1"/>
              </p:cNvSpPr>
              <p:nvPr/>
            </p:nvSpPr>
            <p:spPr bwMode="auto">
              <a:xfrm>
                <a:off x="7297794" y="4129962"/>
                <a:ext cx="469333" cy="554002"/>
              </a:xfrm>
              <a:prstGeom prst="rect">
                <a:avLst/>
              </a:prstGeom>
              <a:noFill/>
              <a:ln w="9525">
                <a:noFill/>
                <a:miter lim="800000"/>
                <a:headEnd/>
                <a:tailEnd/>
              </a:ln>
            </p:spPr>
            <p:txBody>
              <a:bodyPr wrap="none">
                <a:spAutoFit/>
              </a:bodyPr>
              <a:lstStyle/>
              <a:p>
                <a:r>
                  <a:rPr lang="en-US"/>
                  <a:t>h</a:t>
                </a:r>
                <a:endParaRPr lang="fr-FR"/>
              </a:p>
            </p:txBody>
          </p:sp>
        </p:grpSp>
        <p:grpSp>
          <p:nvGrpSpPr>
            <p:cNvPr id="51" name="Groupe 200"/>
            <p:cNvGrpSpPr>
              <a:grpSpLocks/>
            </p:cNvGrpSpPr>
            <p:nvPr/>
          </p:nvGrpSpPr>
          <p:grpSpPr bwMode="auto">
            <a:xfrm>
              <a:off x="4948590" y="3308426"/>
              <a:ext cx="571504" cy="571504"/>
              <a:chOff x="6072198" y="3000372"/>
              <a:chExt cx="857256" cy="857256"/>
            </a:xfrm>
          </p:grpSpPr>
          <p:grpSp>
            <p:nvGrpSpPr>
              <p:cNvPr id="52" name="Groupe 201"/>
              <p:cNvGrpSpPr>
                <a:grpSpLocks/>
              </p:cNvGrpSpPr>
              <p:nvPr/>
            </p:nvGrpSpPr>
            <p:grpSpPr bwMode="auto">
              <a:xfrm>
                <a:off x="6072198" y="3000372"/>
                <a:ext cx="857256" cy="857256"/>
                <a:chOff x="4357686" y="2928934"/>
                <a:chExt cx="857256" cy="857256"/>
              </a:xfrm>
            </p:grpSpPr>
            <p:sp>
              <p:nvSpPr>
                <p:cNvPr id="204" name="Rectangle 203"/>
                <p:cNvSpPr/>
                <p:nvPr/>
              </p:nvSpPr>
              <p:spPr>
                <a:xfrm>
                  <a:off x="4357113" y="3000256"/>
                  <a:ext cx="71434"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5" name="Rectangle 204"/>
                <p:cNvSpPr/>
                <p:nvPr/>
              </p:nvSpPr>
              <p:spPr>
                <a:xfrm>
                  <a:off x="5142882" y="3000256"/>
                  <a:ext cx="71434" cy="7143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6" name="Rectangle 205"/>
                <p:cNvSpPr/>
                <p:nvPr/>
              </p:nvSpPr>
              <p:spPr>
                <a:xfrm>
                  <a:off x="4428547" y="2928818"/>
                  <a:ext cx="714335"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7" name="Rectangle 206"/>
                <p:cNvSpPr/>
                <p:nvPr/>
              </p:nvSpPr>
              <p:spPr>
                <a:xfrm>
                  <a:off x="4428547" y="3714636"/>
                  <a:ext cx="714335"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8" name="Rectangle 207"/>
                <p:cNvSpPr/>
                <p:nvPr/>
              </p:nvSpPr>
              <p:spPr>
                <a:xfrm>
                  <a:off x="5142882" y="2928818"/>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9" name="Rectangle 208"/>
                <p:cNvSpPr/>
                <p:nvPr/>
              </p:nvSpPr>
              <p:spPr>
                <a:xfrm>
                  <a:off x="5142882" y="3714636"/>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10" name="Rectangle 209"/>
                <p:cNvSpPr/>
                <p:nvPr/>
              </p:nvSpPr>
              <p:spPr>
                <a:xfrm>
                  <a:off x="4357113" y="2928818"/>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11" name="Rectangle 210"/>
                <p:cNvSpPr/>
                <p:nvPr/>
              </p:nvSpPr>
              <p:spPr>
                <a:xfrm>
                  <a:off x="4357113" y="3714636"/>
                  <a:ext cx="71434" cy="71438"/>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49191" name="ZoneTexte 202"/>
              <p:cNvSpPr txBox="1">
                <a:spLocks noChangeArrowheads="1"/>
              </p:cNvSpPr>
              <p:nvPr/>
            </p:nvSpPr>
            <p:spPr bwMode="auto">
              <a:xfrm>
                <a:off x="6286512" y="3166827"/>
                <a:ext cx="450098" cy="554002"/>
              </a:xfrm>
              <a:prstGeom prst="rect">
                <a:avLst/>
              </a:prstGeom>
              <a:noFill/>
              <a:ln w="9525">
                <a:noFill/>
                <a:miter lim="800000"/>
                <a:headEnd/>
                <a:tailEnd/>
              </a:ln>
            </p:spPr>
            <p:txBody>
              <a:bodyPr wrap="none">
                <a:spAutoFit/>
              </a:bodyPr>
              <a:lstStyle/>
              <a:p>
                <a:r>
                  <a:rPr lang="en-US"/>
                  <a:t>c</a:t>
                </a:r>
                <a:endParaRPr lang="fr-FR"/>
              </a:p>
            </p:txBody>
          </p:sp>
        </p:grpSp>
      </p:grpSp>
      <p:sp>
        <p:nvSpPr>
          <p:cNvPr id="213" name="ZoneTexte 212"/>
          <p:cNvSpPr txBox="1">
            <a:spLocks noChangeArrowheads="1"/>
          </p:cNvSpPr>
          <p:nvPr/>
        </p:nvSpPr>
        <p:spPr bwMode="auto">
          <a:xfrm>
            <a:off x="5643563" y="3714750"/>
            <a:ext cx="312737" cy="369888"/>
          </a:xfrm>
          <a:prstGeom prst="rect">
            <a:avLst/>
          </a:prstGeom>
          <a:noFill/>
          <a:ln w="9525">
            <a:noFill/>
            <a:miter lim="800000"/>
            <a:headEnd/>
            <a:tailEnd/>
          </a:ln>
        </p:spPr>
        <p:txBody>
          <a:bodyPr wrap="none">
            <a:spAutoFit/>
          </a:bodyPr>
          <a:lstStyle/>
          <a:p>
            <a:r>
              <a:rPr lang="en-US"/>
              <a:t>?</a:t>
            </a:r>
            <a:endParaRPr lang="fr-FR"/>
          </a:p>
        </p:txBody>
      </p:sp>
      <p:sp>
        <p:nvSpPr>
          <p:cNvPr id="216" name="ZoneTexte 215"/>
          <p:cNvSpPr txBox="1">
            <a:spLocks noChangeArrowheads="1"/>
          </p:cNvSpPr>
          <p:nvPr/>
        </p:nvSpPr>
        <p:spPr bwMode="auto">
          <a:xfrm>
            <a:off x="6137275" y="3714750"/>
            <a:ext cx="312738" cy="369888"/>
          </a:xfrm>
          <a:prstGeom prst="rect">
            <a:avLst/>
          </a:prstGeom>
          <a:noFill/>
          <a:ln w="9525">
            <a:noFill/>
            <a:miter lim="800000"/>
            <a:headEnd/>
            <a:tailEnd/>
          </a:ln>
        </p:spPr>
        <p:txBody>
          <a:bodyPr wrap="none">
            <a:spAutoFit/>
          </a:bodyPr>
          <a:lstStyle/>
          <a:p>
            <a:r>
              <a:rPr lang="en-US"/>
              <a:t>?</a:t>
            </a:r>
            <a:endParaRPr lang="fr-FR"/>
          </a:p>
        </p:txBody>
      </p:sp>
      <p:sp>
        <p:nvSpPr>
          <p:cNvPr id="49174" name="ZoneTexte 241"/>
          <p:cNvSpPr txBox="1">
            <a:spLocks noChangeArrowheads="1"/>
          </p:cNvSpPr>
          <p:nvPr/>
        </p:nvSpPr>
        <p:spPr bwMode="auto">
          <a:xfrm>
            <a:off x="1649413" y="4714875"/>
            <a:ext cx="1509712" cy="369888"/>
          </a:xfrm>
          <a:prstGeom prst="rect">
            <a:avLst/>
          </a:prstGeom>
          <a:noFill/>
          <a:ln w="9525">
            <a:noFill/>
            <a:miter lim="800000"/>
            <a:headEnd/>
            <a:tailEnd/>
          </a:ln>
        </p:spPr>
        <p:txBody>
          <a:bodyPr wrap="none">
            <a:spAutoFit/>
          </a:bodyPr>
          <a:lstStyle/>
          <a:p>
            <a:r>
              <a:rPr lang="en-US"/>
              <a:t>8 Wang Tiles</a:t>
            </a:r>
            <a:endParaRPr lang="fr-FR"/>
          </a:p>
        </p:txBody>
      </p:sp>
      <p:sp>
        <p:nvSpPr>
          <p:cNvPr id="244" name="ZoneTexte 243"/>
          <p:cNvSpPr txBox="1">
            <a:spLocks noChangeArrowheads="1"/>
          </p:cNvSpPr>
          <p:nvPr/>
        </p:nvSpPr>
        <p:spPr bwMode="auto">
          <a:xfrm>
            <a:off x="6643688" y="3665538"/>
            <a:ext cx="415925" cy="369887"/>
          </a:xfrm>
          <a:prstGeom prst="rect">
            <a:avLst/>
          </a:prstGeom>
          <a:noFill/>
          <a:ln w="9525">
            <a:noFill/>
            <a:miter lim="800000"/>
            <a:headEnd/>
            <a:tailEnd/>
          </a:ln>
        </p:spPr>
        <p:txBody>
          <a:bodyPr wrap="none">
            <a:spAutoFit/>
          </a:bodyPr>
          <a:lstStyle/>
          <a:p>
            <a:r>
              <a:rPr lang="en-US"/>
              <a:t>…</a:t>
            </a:r>
            <a:endParaRPr lang="fr-FR"/>
          </a:p>
        </p:txBody>
      </p:sp>
      <p:grpSp>
        <p:nvGrpSpPr>
          <p:cNvPr id="53" name="Groupe 244"/>
          <p:cNvGrpSpPr>
            <a:grpSpLocks/>
          </p:cNvGrpSpPr>
          <p:nvPr/>
        </p:nvGrpSpPr>
        <p:grpSpPr bwMode="auto">
          <a:xfrm>
            <a:off x="714375" y="2735263"/>
            <a:ext cx="7715250" cy="3908425"/>
            <a:chOff x="571472" y="2806172"/>
            <a:chExt cx="7715304" cy="3908976"/>
          </a:xfrm>
        </p:grpSpPr>
        <p:sp>
          <p:nvSpPr>
            <p:cNvPr id="243" name="Rectangle 242"/>
            <p:cNvSpPr/>
            <p:nvPr/>
          </p:nvSpPr>
          <p:spPr>
            <a:xfrm>
              <a:off x="571472" y="2856979"/>
              <a:ext cx="7715304" cy="38581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pic>
          <p:nvPicPr>
            <p:cNvPr id="49179" name="Picture 3"/>
            <p:cNvPicPr>
              <a:picLocks noChangeAspect="1" noChangeArrowheads="1"/>
            </p:cNvPicPr>
            <p:nvPr/>
          </p:nvPicPr>
          <p:blipFill>
            <a:blip r:embed="rId2"/>
            <a:srcRect/>
            <a:stretch>
              <a:fillRect/>
            </a:stretch>
          </p:blipFill>
          <p:spPr bwMode="auto">
            <a:xfrm>
              <a:off x="857224" y="2806172"/>
              <a:ext cx="7167559" cy="3837538"/>
            </a:xfrm>
            <a:prstGeom prst="rect">
              <a:avLst/>
            </a:prstGeom>
            <a:noFill/>
            <a:ln w="9525">
              <a:noFill/>
              <a:miter lim="800000"/>
              <a:headEnd/>
              <a:tailEnd/>
            </a:ln>
          </p:spPr>
        </p:pic>
      </p:grpSp>
      <p:sp>
        <p:nvSpPr>
          <p:cNvPr id="246" name="Text Box 158"/>
          <p:cNvSpPr txBox="1">
            <a:spLocks noChangeArrowheads="1"/>
          </p:cNvSpPr>
          <p:nvPr/>
        </p:nvSpPr>
        <p:spPr bwMode="auto">
          <a:xfrm>
            <a:off x="0" y="6581775"/>
            <a:ext cx="2457450" cy="276225"/>
          </a:xfrm>
          <a:prstGeom prst="rect">
            <a:avLst/>
          </a:prstGeom>
          <a:noFill/>
          <a:ln w="9525" algn="ctr">
            <a:noFill/>
            <a:miter lim="800000"/>
            <a:headEnd/>
            <a:tailEnd/>
          </a:ln>
          <a:effectLst/>
        </p:spPr>
        <p:txBody>
          <a:bodyPr>
            <a:spAutoFit/>
          </a:bodyPr>
          <a:lstStyle/>
          <a:p>
            <a:pPr eaLnBrk="0" fontAlgn="auto" hangingPunct="0">
              <a:spcBef>
                <a:spcPct val="20000"/>
              </a:spcBef>
              <a:spcAft>
                <a:spcPts val="0"/>
              </a:spcAft>
              <a:buClr>
                <a:schemeClr val="accent2"/>
              </a:buClr>
              <a:buSzPct val="55000"/>
              <a:buFont typeface="Monotype Sorts" pitchFamily="2" charset="2"/>
              <a:buNone/>
              <a:defRPr/>
            </a:pPr>
            <a:r>
              <a:rPr lang="en-US" sz="1200" dirty="0">
                <a:solidFill>
                  <a:schemeClr val="accent1">
                    <a:lumMod val="50000"/>
                  </a:schemeClr>
                </a:solidFill>
                <a:latin typeface="Arial" pitchFamily="34" charset="0"/>
              </a:rPr>
              <a:t>Images from [Cohen et al. 2003]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3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
                                        </p:tgtEl>
                                        <p:attrNameLst>
                                          <p:attrName>style.visibility</p:attrName>
                                        </p:attrNameLst>
                                      </p:cBhvr>
                                      <p:to>
                                        <p:strVal val="visible"/>
                                      </p:to>
                                    </p:set>
                                  </p:childTnLst>
                                  <p:subTnLst>
                                    <p:set>
                                      <p:cBhvr override="childStyle">
                                        <p:cTn dur="1" fill="hold" display="0" masterRel="nextClick" afterEffect="1"/>
                                        <p:tgtEl>
                                          <p:spTgt spid="215"/>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214"/>
                                        </p:tgtEl>
                                        <p:attrNameLst>
                                          <p:attrName>style.visibility</p:attrName>
                                        </p:attrNameLst>
                                      </p:cBhvr>
                                      <p:to>
                                        <p:strVal val="visible"/>
                                      </p:to>
                                    </p:set>
                                  </p:childTnLst>
                                  <p:subTnLst>
                                    <p:set>
                                      <p:cBhvr override="childStyle">
                                        <p:cTn dur="1" fill="hold" display="0" masterRel="nextClick" afterEffect="1"/>
                                        <p:tgtEl>
                                          <p:spTgt spid="214"/>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2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8"/>
                                        </p:tgtEl>
                                        <p:attrNameLst>
                                          <p:attrName>style.visibility</p:attrName>
                                        </p:attrNameLst>
                                      </p:cBhvr>
                                      <p:to>
                                        <p:strVal val="visible"/>
                                      </p:to>
                                    </p:set>
                                  </p:childTnLst>
                                  <p:subTnLst>
                                    <p:set>
                                      <p:cBhvr override="childStyle">
                                        <p:cTn dur="1" fill="hold" display="0" masterRel="nextClick" afterEffect="1"/>
                                        <p:tgtEl>
                                          <p:spTgt spid="228"/>
                                        </p:tgtEl>
                                        <p:attrNameLst>
                                          <p:attrName>style.visibility</p:attrName>
                                        </p:attrNameLst>
                                      </p:cBhvr>
                                      <p:to>
                                        <p:strVal val="hidden"/>
                                      </p:to>
                                    </p:set>
                                  </p:subTnLst>
                                </p:cTn>
                              </p:par>
                              <p:par>
                                <p:cTn id="29" presetID="1" presetClass="entr" presetSubtype="0" fill="hold" grpId="0" nodeType="withEffect">
                                  <p:stCondLst>
                                    <p:cond delay="0"/>
                                  </p:stCondLst>
                                  <p:childTnLst>
                                    <p:set>
                                      <p:cBhvr>
                                        <p:cTn id="30" dur="1" fill="hold">
                                          <p:stCondLst>
                                            <p:cond delay="0"/>
                                          </p:stCondLst>
                                        </p:cTn>
                                        <p:tgtEl>
                                          <p:spTgt spid="229"/>
                                        </p:tgtEl>
                                        <p:attrNameLst>
                                          <p:attrName>style.visibility</p:attrName>
                                        </p:attrNameLst>
                                      </p:cBhvr>
                                      <p:to>
                                        <p:strVal val="visible"/>
                                      </p:to>
                                    </p:set>
                                  </p:childTnLst>
                                  <p:subTnLst>
                                    <p:set>
                                      <p:cBhvr override="childStyle">
                                        <p:cTn dur="1" fill="hold" display="0" masterRel="nextClick" afterEffect="1"/>
                                        <p:tgtEl>
                                          <p:spTgt spid="229"/>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21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4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 grpId="0" animBg="1"/>
      <p:bldP spid="228" grpId="0" animBg="1"/>
      <p:bldP spid="215" grpId="0" animBg="1"/>
      <p:bldP spid="214" grpId="0" animBg="1"/>
      <p:bldP spid="213" grpId="0"/>
      <p:bldP spid="213" grpId="1"/>
      <p:bldP spid="216" grpId="0"/>
      <p:bldP spid="216" grpId="1"/>
      <p:bldP spid="24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re 1"/>
          <p:cNvSpPr>
            <a:spLocks noGrp="1"/>
          </p:cNvSpPr>
          <p:nvPr>
            <p:ph type="title"/>
          </p:nvPr>
        </p:nvSpPr>
        <p:spPr>
          <a:xfrm>
            <a:off x="457200" y="-24"/>
            <a:ext cx="8229600" cy="1143000"/>
          </a:xfrm>
        </p:spPr>
        <p:txBody>
          <a:bodyPr/>
          <a:lstStyle/>
          <a:p>
            <a:pPr eaLnBrk="1" hangingPunct="1"/>
            <a:r>
              <a:rPr lang="en-US" dirty="0" smtClean="0">
                <a:latin typeface="Arial" charset="0"/>
              </a:rPr>
              <a:t>Runtime texture synthesis</a:t>
            </a:r>
            <a:endParaRPr lang="fr-FR" dirty="0" smtClean="0">
              <a:latin typeface="Arial" charset="0"/>
            </a:endParaRPr>
          </a:p>
        </p:txBody>
      </p:sp>
      <p:sp>
        <p:nvSpPr>
          <p:cNvPr id="3" name="Espace réservé du contenu 2"/>
          <p:cNvSpPr>
            <a:spLocks noGrp="1"/>
          </p:cNvSpPr>
          <p:nvPr>
            <p:ph idx="1"/>
          </p:nvPr>
        </p:nvSpPr>
        <p:spPr>
          <a:xfrm>
            <a:off x="457200" y="1285860"/>
            <a:ext cx="8686800" cy="5257800"/>
          </a:xfrm>
        </p:spPr>
        <p:txBody>
          <a:bodyPr rtlCol="0">
            <a:normAutofit/>
          </a:bodyPr>
          <a:lstStyle/>
          <a:p>
            <a:pPr eaLnBrk="1" fontAlgn="auto" hangingPunct="1">
              <a:spcAft>
                <a:spcPts val="0"/>
              </a:spcAft>
              <a:buFont typeface="Arial" pitchFamily="34" charset="0"/>
              <a:buChar char="•"/>
              <a:defRPr/>
            </a:pPr>
            <a:r>
              <a:rPr lang="en-US" dirty="0" smtClean="0"/>
              <a:t>Procedurally generate tiling at rendering time.</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sz="2600" dirty="0" smtClean="0"/>
              <a:t>Pattern Based Procedural Textures </a:t>
            </a:r>
          </a:p>
          <a:p>
            <a:pPr eaLnBrk="1" fontAlgn="auto" hangingPunct="1">
              <a:spcAft>
                <a:spcPts val="0"/>
              </a:spcAft>
              <a:buFont typeface="Arial" pitchFamily="34" charset="0"/>
              <a:buNone/>
              <a:defRPr/>
            </a:pPr>
            <a:r>
              <a:rPr lang="en-US" sz="2600" dirty="0" smtClean="0">
                <a:solidFill>
                  <a:schemeClr val="accent1">
                    <a:lumMod val="60000"/>
                    <a:lumOff val="40000"/>
                  </a:schemeClr>
                </a:solidFill>
              </a:rPr>
              <a:t>	[Lefebvre and </a:t>
            </a:r>
            <a:r>
              <a:rPr lang="en-US" sz="2600" dirty="0" err="1" smtClean="0">
                <a:solidFill>
                  <a:schemeClr val="accent1">
                    <a:lumMod val="60000"/>
                    <a:lumOff val="40000"/>
                  </a:schemeClr>
                </a:solidFill>
              </a:rPr>
              <a:t>Neyret</a:t>
            </a:r>
            <a:r>
              <a:rPr lang="en-US" sz="2600" dirty="0" smtClean="0">
                <a:solidFill>
                  <a:schemeClr val="accent1">
                    <a:lumMod val="60000"/>
                    <a:lumOff val="40000"/>
                  </a:schemeClr>
                </a:solidFill>
              </a:rPr>
              <a:t> 2003]</a:t>
            </a:r>
          </a:p>
          <a:p>
            <a:pPr eaLnBrk="1" fontAlgn="auto" hangingPunct="1">
              <a:spcAft>
                <a:spcPts val="0"/>
              </a:spcAft>
              <a:buFont typeface="Arial" pitchFamily="34" charset="0"/>
              <a:buChar char="•"/>
              <a:defRPr/>
            </a:pPr>
            <a:r>
              <a:rPr lang="en-US" sz="2600" dirty="0" smtClean="0"/>
              <a:t>Tile-Based Texture Mapping</a:t>
            </a:r>
          </a:p>
          <a:p>
            <a:pPr eaLnBrk="1" fontAlgn="auto" hangingPunct="1">
              <a:spcAft>
                <a:spcPts val="0"/>
              </a:spcAft>
              <a:buFont typeface="Arial" pitchFamily="34" charset="0"/>
              <a:buNone/>
              <a:defRPr/>
            </a:pPr>
            <a:r>
              <a:rPr lang="en-US" sz="2600" dirty="0" smtClean="0">
                <a:solidFill>
                  <a:schemeClr val="accent1">
                    <a:lumMod val="60000"/>
                    <a:lumOff val="40000"/>
                  </a:schemeClr>
                </a:solidFill>
              </a:rPr>
              <a:t>	[Wei 2004]</a:t>
            </a:r>
          </a:p>
          <a:p>
            <a:pPr eaLnBrk="1" fontAlgn="auto" hangingPunct="1">
              <a:spcAft>
                <a:spcPts val="0"/>
              </a:spcAft>
              <a:buFont typeface="Arial" pitchFamily="34" charset="0"/>
              <a:buChar char="•"/>
              <a:defRPr/>
            </a:pPr>
            <a:r>
              <a:rPr lang="en-US" sz="2600" dirty="0" smtClean="0"/>
              <a:t>Recursive Wang Tiles for Real-Time Blue Noise</a:t>
            </a:r>
          </a:p>
          <a:p>
            <a:pPr eaLnBrk="1" fontAlgn="auto" hangingPunct="1">
              <a:spcAft>
                <a:spcPts val="0"/>
              </a:spcAft>
              <a:buFont typeface="Arial" pitchFamily="34" charset="0"/>
              <a:buNone/>
              <a:defRPr/>
            </a:pPr>
            <a:r>
              <a:rPr lang="en-US" sz="2600" dirty="0" smtClean="0">
                <a:solidFill>
                  <a:schemeClr val="accent1">
                    <a:lumMod val="60000"/>
                    <a:lumOff val="40000"/>
                  </a:schemeClr>
                </a:solidFill>
              </a:rPr>
              <a:t>	[Kopf et al. 2006] </a:t>
            </a:r>
          </a:p>
          <a:p>
            <a:pPr eaLnBrk="1" fontAlgn="auto" hangingPunct="1">
              <a:spcAft>
                <a:spcPts val="0"/>
              </a:spcAft>
              <a:buFont typeface="Arial" pitchFamily="34" charset="0"/>
              <a:buNone/>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re 1"/>
          <p:cNvSpPr>
            <a:spLocks noGrp="1"/>
          </p:cNvSpPr>
          <p:nvPr>
            <p:ph type="title"/>
          </p:nvPr>
        </p:nvSpPr>
        <p:spPr>
          <a:xfrm>
            <a:off x="457200" y="0"/>
            <a:ext cx="8229600" cy="1143000"/>
          </a:xfrm>
        </p:spPr>
        <p:txBody>
          <a:bodyPr/>
          <a:lstStyle/>
          <a:p>
            <a:pPr eaLnBrk="1" hangingPunct="1"/>
            <a:r>
              <a:rPr lang="en-US" smtClean="0">
                <a:latin typeface="Arial" charset="0"/>
              </a:rPr>
              <a:t>Runtime procedural tilings</a:t>
            </a:r>
            <a:endParaRPr lang="fr-FR" smtClean="0">
              <a:latin typeface="Arial" charset="0"/>
            </a:endParaRPr>
          </a:p>
        </p:txBody>
      </p:sp>
      <p:sp>
        <p:nvSpPr>
          <p:cNvPr id="1028" name="Espace réservé du contenu 2"/>
          <p:cNvSpPr>
            <a:spLocks noGrp="1"/>
          </p:cNvSpPr>
          <p:nvPr>
            <p:ph idx="1"/>
          </p:nvPr>
        </p:nvSpPr>
        <p:spPr>
          <a:xfrm>
            <a:off x="457200" y="1331913"/>
            <a:ext cx="8229600" cy="4525962"/>
          </a:xfrm>
        </p:spPr>
        <p:txBody>
          <a:bodyPr/>
          <a:lstStyle/>
          <a:p>
            <a:pPr eaLnBrk="1" hangingPunct="1"/>
            <a:r>
              <a:rPr lang="en-US" smtClean="0">
                <a:latin typeface="Arial" charset="0"/>
              </a:rPr>
              <a:t>Implemented in a </a:t>
            </a:r>
            <a:r>
              <a:rPr lang="en-US" i="1" smtClean="0">
                <a:latin typeface="Arial" charset="0"/>
              </a:rPr>
              <a:t>fragment program</a:t>
            </a:r>
            <a:endParaRPr lang="fr-FR" i="1" smtClean="0">
              <a:latin typeface="Arial" charset="0"/>
            </a:endParaRPr>
          </a:p>
        </p:txBody>
      </p:sp>
      <p:sp>
        <p:nvSpPr>
          <p:cNvPr id="1029" name="Rectangle 3"/>
          <p:cNvSpPr txBox="1">
            <a:spLocks noChangeArrowheads="1"/>
          </p:cNvSpPr>
          <p:nvPr/>
        </p:nvSpPr>
        <p:spPr bwMode="auto">
          <a:xfrm>
            <a:off x="355600" y="2000250"/>
            <a:ext cx="7859713" cy="714375"/>
          </a:xfrm>
          <a:prstGeom prst="rect">
            <a:avLst/>
          </a:prstGeom>
          <a:noFill/>
          <a:ln w="9525">
            <a:noFill/>
            <a:miter lim="800000"/>
            <a:headEnd/>
            <a:tailEnd/>
          </a:ln>
        </p:spPr>
        <p:txBody>
          <a:bodyPr/>
          <a:lstStyle/>
          <a:p>
            <a:pPr marL="742950" lvl="1" indent="-285750">
              <a:spcBef>
                <a:spcPct val="20000"/>
              </a:spcBef>
            </a:pPr>
            <a:r>
              <a:rPr lang="en-US" sz="2800"/>
              <a:t>Texture coordinates </a:t>
            </a:r>
            <a:r>
              <a:rPr lang="en-US" sz="2800">
                <a:sym typeface="Symbol" pitchFamily="18" charset="2"/>
              </a:rPr>
              <a:t></a:t>
            </a:r>
            <a:r>
              <a:rPr lang="en-US" sz="2800"/>
              <a:t> randomly choose tile</a:t>
            </a:r>
          </a:p>
          <a:p>
            <a:pPr marL="742950" lvl="1" indent="-285750">
              <a:spcBef>
                <a:spcPct val="20000"/>
              </a:spcBef>
              <a:buFont typeface="Arial" charset="0"/>
              <a:buChar char="–"/>
            </a:pPr>
            <a:endParaRPr lang="en-US" sz="2800"/>
          </a:p>
        </p:txBody>
      </p:sp>
      <p:sp>
        <p:nvSpPr>
          <p:cNvPr id="1030" name="Text Box 5"/>
          <p:cNvSpPr txBox="1">
            <a:spLocks noChangeArrowheads="1"/>
          </p:cNvSpPr>
          <p:nvPr/>
        </p:nvSpPr>
        <p:spPr bwMode="auto">
          <a:xfrm>
            <a:off x="2308225" y="6419850"/>
            <a:ext cx="1631950" cy="366713"/>
          </a:xfrm>
          <a:prstGeom prst="rect">
            <a:avLst/>
          </a:prstGeom>
          <a:noFill/>
          <a:ln w="19050" algn="ctr">
            <a:noFill/>
            <a:miter lim="800000"/>
            <a:headEnd/>
            <a:tailEnd type="none" w="lg" len="med"/>
          </a:ln>
        </p:spPr>
        <p:txBody>
          <a:bodyPr wrap="none">
            <a:spAutoFit/>
          </a:bodyPr>
          <a:lstStyle/>
          <a:p>
            <a:r>
              <a:rPr lang="en-US" i="1"/>
              <a:t>Texture space</a:t>
            </a:r>
          </a:p>
        </p:txBody>
      </p:sp>
      <p:sp>
        <p:nvSpPr>
          <p:cNvPr id="44" name="Rectangle 43"/>
          <p:cNvSpPr/>
          <p:nvPr/>
        </p:nvSpPr>
        <p:spPr>
          <a:xfrm>
            <a:off x="4964113" y="857250"/>
            <a:ext cx="2979737" cy="369888"/>
          </a:xfrm>
          <a:prstGeom prst="rect">
            <a:avLst/>
          </a:prstGeom>
        </p:spPr>
        <p:txBody>
          <a:bodyPr wrap="none">
            <a:spAutoFit/>
          </a:bodyPr>
          <a:lstStyle/>
          <a:p>
            <a:pPr fontAlgn="auto">
              <a:spcBef>
                <a:spcPts val="0"/>
              </a:spcBef>
              <a:spcAft>
                <a:spcPts val="0"/>
              </a:spcAft>
              <a:defRPr/>
            </a:pPr>
            <a:r>
              <a:rPr lang="en-US" dirty="0">
                <a:solidFill>
                  <a:schemeClr val="accent1">
                    <a:lumMod val="60000"/>
                    <a:lumOff val="40000"/>
                  </a:schemeClr>
                </a:solidFill>
                <a:latin typeface="Arial" pitchFamily="34" charset="0"/>
              </a:rPr>
              <a:t>[Lefebvre and </a:t>
            </a:r>
            <a:r>
              <a:rPr lang="en-US" dirty="0" err="1">
                <a:solidFill>
                  <a:schemeClr val="accent1">
                    <a:lumMod val="60000"/>
                    <a:lumOff val="40000"/>
                  </a:schemeClr>
                </a:solidFill>
                <a:latin typeface="Arial" pitchFamily="34" charset="0"/>
              </a:rPr>
              <a:t>Neyret</a:t>
            </a:r>
            <a:r>
              <a:rPr lang="en-US" dirty="0">
                <a:solidFill>
                  <a:schemeClr val="accent1">
                    <a:lumMod val="60000"/>
                    <a:lumOff val="40000"/>
                  </a:schemeClr>
                </a:solidFill>
                <a:latin typeface="Arial" pitchFamily="34" charset="0"/>
              </a:rPr>
              <a:t> 2003]</a:t>
            </a:r>
          </a:p>
        </p:txBody>
      </p:sp>
      <p:sp>
        <p:nvSpPr>
          <p:cNvPr id="1032" name="Text Box 5"/>
          <p:cNvSpPr txBox="1">
            <a:spLocks noChangeArrowheads="1"/>
          </p:cNvSpPr>
          <p:nvPr/>
        </p:nvSpPr>
        <p:spPr bwMode="auto">
          <a:xfrm>
            <a:off x="6157913" y="6429375"/>
            <a:ext cx="927100" cy="369888"/>
          </a:xfrm>
          <a:prstGeom prst="rect">
            <a:avLst/>
          </a:prstGeom>
          <a:noFill/>
          <a:ln w="19050" algn="ctr">
            <a:noFill/>
            <a:miter lim="800000"/>
            <a:headEnd/>
            <a:tailEnd type="none" w="lg" len="med"/>
          </a:ln>
        </p:spPr>
        <p:txBody>
          <a:bodyPr wrap="none">
            <a:spAutoFit/>
          </a:bodyPr>
          <a:lstStyle/>
          <a:p>
            <a:r>
              <a:rPr lang="en-US" i="1"/>
              <a:t>Tile set</a:t>
            </a:r>
          </a:p>
        </p:txBody>
      </p:sp>
      <p:graphicFrame>
        <p:nvGraphicFramePr>
          <p:cNvPr id="103425" name="Object 1"/>
          <p:cNvGraphicFramePr>
            <a:graphicFrameLocks noChangeAspect="1"/>
          </p:cNvGraphicFramePr>
          <p:nvPr/>
        </p:nvGraphicFramePr>
        <p:xfrm>
          <a:off x="4833938" y="3222625"/>
          <a:ext cx="4167187" cy="635000"/>
        </p:xfrm>
        <a:graphic>
          <a:graphicData uri="http://schemas.openxmlformats.org/presentationml/2006/ole">
            <p:oleObj spid="_x0000_s2050" name="Équation" r:id="rId3" imgW="1333440" imgH="203040" progId="Equation.3">
              <p:embed/>
            </p:oleObj>
          </a:graphicData>
        </a:graphic>
      </p:graphicFrame>
      <p:sp>
        <p:nvSpPr>
          <p:cNvPr id="57" name="Line 6"/>
          <p:cNvSpPr>
            <a:spLocks noChangeShapeType="1"/>
          </p:cNvSpPr>
          <p:nvPr/>
        </p:nvSpPr>
        <p:spPr bwMode="auto">
          <a:xfrm>
            <a:off x="434975" y="4979988"/>
            <a:ext cx="1944688" cy="0"/>
          </a:xfrm>
          <a:prstGeom prst="line">
            <a:avLst/>
          </a:prstGeom>
          <a:noFill/>
          <a:ln w="19050">
            <a:solidFill>
              <a:schemeClr val="tx1"/>
            </a:solidFill>
            <a:round/>
            <a:headEnd/>
            <a:tailEnd type="triangle" w="lg" len="med"/>
          </a:ln>
        </p:spPr>
        <p:txBody>
          <a:bodyPr>
            <a:spAutoFit/>
          </a:bodyPr>
          <a:lstStyle/>
          <a:p>
            <a:endParaRPr lang="fr-FR"/>
          </a:p>
        </p:txBody>
      </p:sp>
      <p:sp>
        <p:nvSpPr>
          <p:cNvPr id="58" name="Text Box 7"/>
          <p:cNvSpPr txBox="1">
            <a:spLocks noChangeArrowheads="1"/>
          </p:cNvSpPr>
          <p:nvPr/>
        </p:nvSpPr>
        <p:spPr bwMode="auto">
          <a:xfrm>
            <a:off x="363538" y="4548188"/>
            <a:ext cx="641350" cy="366712"/>
          </a:xfrm>
          <a:prstGeom prst="rect">
            <a:avLst/>
          </a:prstGeom>
          <a:noFill/>
          <a:ln w="19050" algn="ctr">
            <a:noFill/>
            <a:miter lim="800000"/>
            <a:headEnd/>
            <a:tailEnd type="none" w="lg" len="med"/>
          </a:ln>
        </p:spPr>
        <p:txBody>
          <a:bodyPr wrap="none">
            <a:spAutoFit/>
          </a:bodyPr>
          <a:lstStyle/>
          <a:p>
            <a:r>
              <a:rPr lang="fr-FR">
                <a:latin typeface="Calibri" pitchFamily="34" charset="0"/>
              </a:rPr>
              <a:t>(u,v)</a:t>
            </a:r>
          </a:p>
        </p:txBody>
      </p:sp>
      <p:pic>
        <p:nvPicPr>
          <p:cNvPr id="1035" name="Picture 9" descr="tex1_4x4"/>
          <p:cNvPicPr>
            <a:picLocks noChangeAspect="1" noChangeArrowheads="1"/>
          </p:cNvPicPr>
          <p:nvPr/>
        </p:nvPicPr>
        <p:blipFill>
          <a:blip r:embed="rId4"/>
          <a:srcRect/>
          <a:stretch>
            <a:fillRect/>
          </a:stretch>
        </p:blipFill>
        <p:spPr bwMode="auto">
          <a:xfrm>
            <a:off x="5476875" y="4259263"/>
            <a:ext cx="2160588" cy="2160587"/>
          </a:xfrm>
          <a:prstGeom prst="rect">
            <a:avLst/>
          </a:prstGeom>
          <a:noFill/>
          <a:ln w="9525">
            <a:solidFill>
              <a:schemeClr val="tx1"/>
            </a:solidFill>
            <a:miter lim="800000"/>
            <a:headEnd/>
            <a:tailEnd/>
          </a:ln>
        </p:spPr>
      </p:pic>
      <p:sp>
        <p:nvSpPr>
          <p:cNvPr id="60" name="Rectangle 59"/>
          <p:cNvSpPr>
            <a:spLocks noChangeArrowheads="1"/>
          </p:cNvSpPr>
          <p:nvPr/>
        </p:nvSpPr>
        <p:spPr bwMode="auto">
          <a:xfrm>
            <a:off x="6000750" y="5340350"/>
            <a:ext cx="555625" cy="549275"/>
          </a:xfrm>
          <a:prstGeom prst="rect">
            <a:avLst/>
          </a:prstGeom>
          <a:noFill/>
          <a:ln w="57150" algn="ctr">
            <a:solidFill>
              <a:schemeClr val="bg1"/>
            </a:solidFill>
            <a:miter lim="800000"/>
            <a:headEnd/>
            <a:tailEnd type="none" w="lg" len="med"/>
          </a:ln>
        </p:spPr>
        <p:txBody>
          <a:bodyPr anchor="ctr">
            <a:spAutoFit/>
          </a:bodyPr>
          <a:lstStyle/>
          <a:p>
            <a:endParaRPr lang="fr-FR">
              <a:latin typeface="Calibri" pitchFamily="34" charset="0"/>
            </a:endParaRPr>
          </a:p>
        </p:txBody>
      </p:sp>
      <p:sp>
        <p:nvSpPr>
          <p:cNvPr id="61" name="Oval 4"/>
          <p:cNvSpPr>
            <a:spLocks noChangeArrowheads="1"/>
          </p:cNvSpPr>
          <p:nvPr/>
        </p:nvSpPr>
        <p:spPr bwMode="auto">
          <a:xfrm>
            <a:off x="2379663" y="4908550"/>
            <a:ext cx="144462" cy="142875"/>
          </a:xfrm>
          <a:prstGeom prst="ellipse">
            <a:avLst/>
          </a:prstGeom>
          <a:solidFill>
            <a:schemeClr val="bg1"/>
          </a:solidFill>
          <a:ln w="19050" algn="ctr">
            <a:solidFill>
              <a:schemeClr val="tx1"/>
            </a:solidFill>
            <a:round/>
            <a:headEnd/>
            <a:tailEnd type="none" w="lg" len="med"/>
          </a:ln>
        </p:spPr>
        <p:txBody>
          <a:bodyPr anchor="ctr">
            <a:spAutoFit/>
          </a:bodyPr>
          <a:lstStyle/>
          <a:p>
            <a:endParaRPr lang="fr-FR">
              <a:latin typeface="Calibri" pitchFamily="34" charset="0"/>
            </a:endParaRPr>
          </a:p>
        </p:txBody>
      </p:sp>
      <p:sp>
        <p:nvSpPr>
          <p:cNvPr id="62" name="Rectangle 61"/>
          <p:cNvSpPr>
            <a:spLocks noChangeArrowheads="1"/>
          </p:cNvSpPr>
          <p:nvPr/>
        </p:nvSpPr>
        <p:spPr bwMode="auto">
          <a:xfrm>
            <a:off x="2092325" y="4475163"/>
            <a:ext cx="644525" cy="663575"/>
          </a:xfrm>
          <a:prstGeom prst="rect">
            <a:avLst/>
          </a:prstGeom>
          <a:noFill/>
          <a:ln w="571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63" name="Freeform 38"/>
          <p:cNvSpPr>
            <a:spLocks/>
          </p:cNvSpPr>
          <p:nvPr/>
        </p:nvSpPr>
        <p:spPr bwMode="auto">
          <a:xfrm>
            <a:off x="2762250" y="3495675"/>
            <a:ext cx="3213100" cy="1847850"/>
          </a:xfrm>
          <a:custGeom>
            <a:avLst/>
            <a:gdLst>
              <a:gd name="T0" fmla="*/ 0 w 2024"/>
              <a:gd name="T1" fmla="*/ 2147483647 h 1164"/>
              <a:gd name="T2" fmla="*/ 2147483647 w 2024"/>
              <a:gd name="T3" fmla="*/ 2147483647 h 1164"/>
              <a:gd name="T4" fmla="*/ 2147483647 w 2024"/>
              <a:gd name="T5" fmla="*/ 2147483647 h 1164"/>
              <a:gd name="T6" fmla="*/ 2147483647 w 2024"/>
              <a:gd name="T7" fmla="*/ 2147483647 h 1164"/>
              <a:gd name="T8" fmla="*/ 0 60000 65536"/>
              <a:gd name="T9" fmla="*/ 0 60000 65536"/>
              <a:gd name="T10" fmla="*/ 0 60000 65536"/>
              <a:gd name="T11" fmla="*/ 0 60000 65536"/>
              <a:gd name="T12" fmla="*/ 0 w 2024"/>
              <a:gd name="T13" fmla="*/ 0 h 1164"/>
              <a:gd name="T14" fmla="*/ 2024 w 2024"/>
              <a:gd name="T15" fmla="*/ 1164 h 1164"/>
            </a:gdLst>
            <a:ahLst/>
            <a:cxnLst>
              <a:cxn ang="T8">
                <a:pos x="T0" y="T1"/>
              </a:cxn>
              <a:cxn ang="T9">
                <a:pos x="T2" y="T3"/>
              </a:cxn>
              <a:cxn ang="T10">
                <a:pos x="T4" y="T5"/>
              </a:cxn>
              <a:cxn ang="T11">
                <a:pos x="T6" y="T7"/>
              </a:cxn>
            </a:cxnLst>
            <a:rect l="T12" t="T13" r="T14" b="T15"/>
            <a:pathLst>
              <a:path w="2024" h="1164">
                <a:moveTo>
                  <a:pt x="0" y="596"/>
                </a:moveTo>
                <a:cubicBezTo>
                  <a:pt x="201" y="347"/>
                  <a:pt x="581" y="0"/>
                  <a:pt x="918" y="95"/>
                </a:cubicBezTo>
                <a:cubicBezTo>
                  <a:pt x="1188" y="176"/>
                  <a:pt x="1283" y="254"/>
                  <a:pt x="1467" y="432"/>
                </a:cubicBezTo>
                <a:cubicBezTo>
                  <a:pt x="1651" y="610"/>
                  <a:pt x="1900" y="895"/>
                  <a:pt x="2024" y="1164"/>
                </a:cubicBezTo>
              </a:path>
            </a:pathLst>
          </a:custGeom>
          <a:noFill/>
          <a:ln w="19050">
            <a:solidFill>
              <a:schemeClr val="tx1"/>
            </a:solidFill>
            <a:round/>
            <a:headEnd/>
            <a:tailEnd type="triangle" w="lg" len="med"/>
          </a:ln>
        </p:spPr>
        <p:txBody>
          <a:bodyPr>
            <a:spAutoFit/>
          </a:bodyPr>
          <a:lstStyle/>
          <a:p>
            <a:endParaRPr lang="fr-FR">
              <a:latin typeface="Calibri" pitchFamily="34" charset="0"/>
            </a:endParaRPr>
          </a:p>
        </p:txBody>
      </p:sp>
      <p:grpSp>
        <p:nvGrpSpPr>
          <p:cNvPr id="2" name="Groupe 45"/>
          <p:cNvGrpSpPr>
            <a:grpSpLocks/>
          </p:cNvGrpSpPr>
          <p:nvPr/>
        </p:nvGrpSpPr>
        <p:grpSpPr bwMode="auto">
          <a:xfrm>
            <a:off x="1443038" y="3179763"/>
            <a:ext cx="3241675" cy="3240087"/>
            <a:chOff x="1443065" y="3179786"/>
            <a:chExt cx="3241675" cy="3240087"/>
          </a:xfrm>
        </p:grpSpPr>
        <p:sp>
          <p:nvSpPr>
            <p:cNvPr id="1053" name="Rectangle 46"/>
            <p:cNvSpPr>
              <a:spLocks noChangeArrowheads="1"/>
            </p:cNvSpPr>
            <p:nvPr/>
          </p:nvSpPr>
          <p:spPr bwMode="auto">
            <a:xfrm>
              <a:off x="1443065" y="3827486"/>
              <a:ext cx="649287"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54" name="Rectangle 47"/>
            <p:cNvSpPr>
              <a:spLocks noChangeArrowheads="1"/>
            </p:cNvSpPr>
            <p:nvPr/>
          </p:nvSpPr>
          <p:spPr bwMode="auto">
            <a:xfrm>
              <a:off x="1443065" y="4475186"/>
              <a:ext cx="649287"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55" name="Rectangle 48"/>
            <p:cNvSpPr>
              <a:spLocks noChangeArrowheads="1"/>
            </p:cNvSpPr>
            <p:nvPr/>
          </p:nvSpPr>
          <p:spPr bwMode="auto">
            <a:xfrm>
              <a:off x="1443065" y="5124473"/>
              <a:ext cx="649287"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56" name="Rectangle 49"/>
            <p:cNvSpPr>
              <a:spLocks noChangeArrowheads="1"/>
            </p:cNvSpPr>
            <p:nvPr/>
          </p:nvSpPr>
          <p:spPr bwMode="auto">
            <a:xfrm>
              <a:off x="1443065" y="5772173"/>
              <a:ext cx="649287"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grpSp>
          <p:nvGrpSpPr>
            <p:cNvPr id="3" name="Group 14"/>
            <p:cNvGrpSpPr>
              <a:grpSpLocks/>
            </p:cNvGrpSpPr>
            <p:nvPr/>
          </p:nvGrpSpPr>
          <p:grpSpPr bwMode="auto">
            <a:xfrm>
              <a:off x="2090765" y="3827488"/>
              <a:ext cx="649287" cy="2592388"/>
              <a:chOff x="793" y="1797"/>
              <a:chExt cx="409" cy="1633"/>
            </a:xfrm>
          </p:grpSpPr>
          <p:sp>
            <p:nvSpPr>
              <p:cNvPr id="1077" name="Rectangle 70"/>
              <p:cNvSpPr>
                <a:spLocks noChangeArrowheads="1"/>
              </p:cNvSpPr>
              <p:nvPr/>
            </p:nvSpPr>
            <p:spPr bwMode="auto">
              <a:xfrm>
                <a:off x="793" y="1797"/>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78" name="Rectangle 71"/>
              <p:cNvSpPr>
                <a:spLocks noChangeArrowheads="1"/>
              </p:cNvSpPr>
              <p:nvPr/>
            </p:nvSpPr>
            <p:spPr bwMode="auto">
              <a:xfrm>
                <a:off x="793" y="2205"/>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79" name="Rectangle 72"/>
              <p:cNvSpPr>
                <a:spLocks noChangeArrowheads="1"/>
              </p:cNvSpPr>
              <p:nvPr/>
            </p:nvSpPr>
            <p:spPr bwMode="auto">
              <a:xfrm>
                <a:off x="793" y="2614"/>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80" name="Rectangle 73"/>
              <p:cNvSpPr>
                <a:spLocks noChangeArrowheads="1"/>
              </p:cNvSpPr>
              <p:nvPr/>
            </p:nvSpPr>
            <p:spPr bwMode="auto">
              <a:xfrm>
                <a:off x="793" y="3022"/>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grpSp>
        <p:grpSp>
          <p:nvGrpSpPr>
            <p:cNvPr id="4" name="Group 19"/>
            <p:cNvGrpSpPr>
              <a:grpSpLocks/>
            </p:cNvGrpSpPr>
            <p:nvPr/>
          </p:nvGrpSpPr>
          <p:grpSpPr bwMode="auto">
            <a:xfrm>
              <a:off x="2738465" y="3827488"/>
              <a:ext cx="649287" cy="2592388"/>
              <a:chOff x="793" y="1797"/>
              <a:chExt cx="409" cy="1633"/>
            </a:xfrm>
          </p:grpSpPr>
          <p:sp>
            <p:nvSpPr>
              <p:cNvPr id="1073" name="Rectangle 66"/>
              <p:cNvSpPr>
                <a:spLocks noChangeArrowheads="1"/>
              </p:cNvSpPr>
              <p:nvPr/>
            </p:nvSpPr>
            <p:spPr bwMode="auto">
              <a:xfrm>
                <a:off x="793" y="1797"/>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74" name="Rectangle 67"/>
              <p:cNvSpPr>
                <a:spLocks noChangeArrowheads="1"/>
              </p:cNvSpPr>
              <p:nvPr/>
            </p:nvSpPr>
            <p:spPr bwMode="auto">
              <a:xfrm>
                <a:off x="793" y="2205"/>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75" name="Rectangle 68"/>
              <p:cNvSpPr>
                <a:spLocks noChangeArrowheads="1"/>
              </p:cNvSpPr>
              <p:nvPr/>
            </p:nvSpPr>
            <p:spPr bwMode="auto">
              <a:xfrm>
                <a:off x="793" y="2614"/>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76" name="Rectangle 69"/>
              <p:cNvSpPr>
                <a:spLocks noChangeArrowheads="1"/>
              </p:cNvSpPr>
              <p:nvPr/>
            </p:nvSpPr>
            <p:spPr bwMode="auto">
              <a:xfrm>
                <a:off x="793" y="3022"/>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grpSp>
        <p:grpSp>
          <p:nvGrpSpPr>
            <p:cNvPr id="5" name="Group 24"/>
            <p:cNvGrpSpPr>
              <a:grpSpLocks/>
            </p:cNvGrpSpPr>
            <p:nvPr/>
          </p:nvGrpSpPr>
          <p:grpSpPr bwMode="auto">
            <a:xfrm>
              <a:off x="3386165" y="3827488"/>
              <a:ext cx="649287" cy="2592388"/>
              <a:chOff x="793" y="1797"/>
              <a:chExt cx="409" cy="1633"/>
            </a:xfrm>
          </p:grpSpPr>
          <p:sp>
            <p:nvSpPr>
              <p:cNvPr id="1069" name="Rectangle 62"/>
              <p:cNvSpPr>
                <a:spLocks noChangeArrowheads="1"/>
              </p:cNvSpPr>
              <p:nvPr/>
            </p:nvSpPr>
            <p:spPr bwMode="auto">
              <a:xfrm>
                <a:off x="793" y="1797"/>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70" name="Rectangle 63"/>
              <p:cNvSpPr>
                <a:spLocks noChangeArrowheads="1"/>
              </p:cNvSpPr>
              <p:nvPr/>
            </p:nvSpPr>
            <p:spPr bwMode="auto">
              <a:xfrm>
                <a:off x="793" y="2205"/>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71" name="Rectangle 64"/>
              <p:cNvSpPr>
                <a:spLocks noChangeArrowheads="1"/>
              </p:cNvSpPr>
              <p:nvPr/>
            </p:nvSpPr>
            <p:spPr bwMode="auto">
              <a:xfrm>
                <a:off x="793" y="2614"/>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72" name="Rectangle 65"/>
              <p:cNvSpPr>
                <a:spLocks noChangeArrowheads="1"/>
              </p:cNvSpPr>
              <p:nvPr/>
            </p:nvSpPr>
            <p:spPr bwMode="auto">
              <a:xfrm>
                <a:off x="793" y="3022"/>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grpSp>
        <p:sp>
          <p:nvSpPr>
            <p:cNvPr id="1060" name="Rectangle 53"/>
            <p:cNvSpPr>
              <a:spLocks noChangeArrowheads="1"/>
            </p:cNvSpPr>
            <p:nvPr/>
          </p:nvSpPr>
          <p:spPr bwMode="auto">
            <a:xfrm>
              <a:off x="1443065" y="3179786"/>
              <a:ext cx="649287"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61" name="Rectangle 54"/>
            <p:cNvSpPr>
              <a:spLocks noChangeArrowheads="1"/>
            </p:cNvSpPr>
            <p:nvPr/>
          </p:nvSpPr>
          <p:spPr bwMode="auto">
            <a:xfrm>
              <a:off x="2092352" y="3179786"/>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62" name="Rectangle 55"/>
            <p:cNvSpPr>
              <a:spLocks noChangeArrowheads="1"/>
            </p:cNvSpPr>
            <p:nvPr/>
          </p:nvSpPr>
          <p:spPr bwMode="auto">
            <a:xfrm>
              <a:off x="2740052" y="3179786"/>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63" name="Rectangle 56"/>
            <p:cNvSpPr>
              <a:spLocks noChangeArrowheads="1"/>
            </p:cNvSpPr>
            <p:nvPr/>
          </p:nvSpPr>
          <p:spPr bwMode="auto">
            <a:xfrm>
              <a:off x="3386165" y="3179786"/>
              <a:ext cx="649287"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64" name="Rectangle 57"/>
            <p:cNvSpPr>
              <a:spLocks noChangeArrowheads="1"/>
            </p:cNvSpPr>
            <p:nvPr/>
          </p:nvSpPr>
          <p:spPr bwMode="auto">
            <a:xfrm>
              <a:off x="4035452" y="3827486"/>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65" name="Rectangle 58"/>
            <p:cNvSpPr>
              <a:spLocks noChangeArrowheads="1"/>
            </p:cNvSpPr>
            <p:nvPr/>
          </p:nvSpPr>
          <p:spPr bwMode="auto">
            <a:xfrm>
              <a:off x="4035452" y="4475186"/>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66" name="Rectangle 59"/>
            <p:cNvSpPr>
              <a:spLocks noChangeArrowheads="1"/>
            </p:cNvSpPr>
            <p:nvPr/>
          </p:nvSpPr>
          <p:spPr bwMode="auto">
            <a:xfrm>
              <a:off x="4035452" y="5124473"/>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67" name="Rectangle 60"/>
            <p:cNvSpPr>
              <a:spLocks noChangeArrowheads="1"/>
            </p:cNvSpPr>
            <p:nvPr/>
          </p:nvSpPr>
          <p:spPr bwMode="auto">
            <a:xfrm>
              <a:off x="4035452" y="5772173"/>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1068" name="Rectangle 61"/>
            <p:cNvSpPr>
              <a:spLocks noChangeArrowheads="1"/>
            </p:cNvSpPr>
            <p:nvPr/>
          </p:nvSpPr>
          <p:spPr bwMode="auto">
            <a:xfrm>
              <a:off x="4035452" y="3179786"/>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grpSp>
      <p:sp>
        <p:nvSpPr>
          <p:cNvPr id="95" name="Rectangle 94"/>
          <p:cNvSpPr/>
          <p:nvPr/>
        </p:nvSpPr>
        <p:spPr>
          <a:xfrm>
            <a:off x="1438275" y="3181350"/>
            <a:ext cx="3248025" cy="32337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96" name="Oval 4"/>
          <p:cNvSpPr>
            <a:spLocks noChangeArrowheads="1"/>
          </p:cNvSpPr>
          <p:nvPr/>
        </p:nvSpPr>
        <p:spPr bwMode="auto">
          <a:xfrm>
            <a:off x="6234113" y="5653088"/>
            <a:ext cx="144462" cy="142875"/>
          </a:xfrm>
          <a:prstGeom prst="ellipse">
            <a:avLst/>
          </a:prstGeom>
          <a:solidFill>
            <a:schemeClr val="bg1"/>
          </a:solidFill>
          <a:ln w="19050" algn="ctr">
            <a:solidFill>
              <a:schemeClr val="tx1"/>
            </a:solidFill>
            <a:round/>
            <a:headEnd/>
            <a:tailEnd type="none" w="lg" len="med"/>
          </a:ln>
        </p:spPr>
        <p:txBody>
          <a:bodyPr anchor="ctr">
            <a:spAutoFit/>
          </a:bodyPr>
          <a:lstStyle/>
          <a:p>
            <a:endParaRPr lang="fr-FR">
              <a:latin typeface="Calibri" pitchFamily="34" charset="0"/>
            </a:endParaRPr>
          </a:p>
        </p:txBody>
      </p:sp>
      <p:grpSp>
        <p:nvGrpSpPr>
          <p:cNvPr id="6" name="Groupe 84"/>
          <p:cNvGrpSpPr>
            <a:grpSpLocks/>
          </p:cNvGrpSpPr>
          <p:nvPr/>
        </p:nvGrpSpPr>
        <p:grpSpPr bwMode="auto">
          <a:xfrm>
            <a:off x="1428750" y="3201988"/>
            <a:ext cx="2857500" cy="1025525"/>
            <a:chOff x="1428728" y="3202544"/>
            <a:chExt cx="2857520" cy="1024416"/>
          </a:xfrm>
        </p:grpSpPr>
        <p:sp>
          <p:nvSpPr>
            <p:cNvPr id="1045" name="ZoneTexte 76"/>
            <p:cNvSpPr txBox="1">
              <a:spLocks noChangeArrowheads="1"/>
            </p:cNvSpPr>
            <p:nvPr/>
          </p:nvSpPr>
          <p:spPr bwMode="auto">
            <a:xfrm>
              <a:off x="1428728" y="3202544"/>
              <a:ext cx="214314" cy="369332"/>
            </a:xfrm>
            <a:prstGeom prst="rect">
              <a:avLst/>
            </a:prstGeom>
            <a:noFill/>
            <a:ln w="9525">
              <a:noFill/>
              <a:miter lim="800000"/>
              <a:headEnd/>
              <a:tailEnd/>
            </a:ln>
          </p:spPr>
          <p:txBody>
            <a:bodyPr>
              <a:spAutoFit/>
            </a:bodyPr>
            <a:lstStyle/>
            <a:p>
              <a:r>
                <a:rPr lang="en-US">
                  <a:latin typeface="Calibri" pitchFamily="34" charset="0"/>
                </a:rPr>
                <a:t>0</a:t>
              </a:r>
              <a:endParaRPr lang="fr-FR">
                <a:latin typeface="Calibri" pitchFamily="34" charset="0"/>
              </a:endParaRPr>
            </a:p>
          </p:txBody>
        </p:sp>
        <p:sp>
          <p:nvSpPr>
            <p:cNvPr id="1046" name="ZoneTexte 77"/>
            <p:cNvSpPr txBox="1">
              <a:spLocks noChangeArrowheads="1"/>
            </p:cNvSpPr>
            <p:nvPr/>
          </p:nvSpPr>
          <p:spPr bwMode="auto">
            <a:xfrm>
              <a:off x="2071670" y="3214686"/>
              <a:ext cx="214314" cy="369332"/>
            </a:xfrm>
            <a:prstGeom prst="rect">
              <a:avLst/>
            </a:prstGeom>
            <a:noFill/>
            <a:ln w="9525">
              <a:noFill/>
              <a:miter lim="800000"/>
              <a:headEnd/>
              <a:tailEnd/>
            </a:ln>
          </p:spPr>
          <p:txBody>
            <a:bodyPr>
              <a:spAutoFit/>
            </a:bodyPr>
            <a:lstStyle/>
            <a:p>
              <a:r>
                <a:rPr lang="en-US">
                  <a:latin typeface="Calibri" pitchFamily="34" charset="0"/>
                </a:rPr>
                <a:t>1</a:t>
              </a:r>
              <a:endParaRPr lang="fr-FR">
                <a:latin typeface="Calibri" pitchFamily="34" charset="0"/>
              </a:endParaRPr>
            </a:p>
          </p:txBody>
        </p:sp>
        <p:sp>
          <p:nvSpPr>
            <p:cNvPr id="1047" name="ZoneTexte 78"/>
            <p:cNvSpPr txBox="1">
              <a:spLocks noChangeArrowheads="1"/>
            </p:cNvSpPr>
            <p:nvPr/>
          </p:nvSpPr>
          <p:spPr bwMode="auto">
            <a:xfrm>
              <a:off x="2714612" y="3214686"/>
              <a:ext cx="214314" cy="369332"/>
            </a:xfrm>
            <a:prstGeom prst="rect">
              <a:avLst/>
            </a:prstGeom>
            <a:noFill/>
            <a:ln w="9525">
              <a:noFill/>
              <a:miter lim="800000"/>
              <a:headEnd/>
              <a:tailEnd/>
            </a:ln>
          </p:spPr>
          <p:txBody>
            <a:bodyPr>
              <a:spAutoFit/>
            </a:bodyPr>
            <a:lstStyle/>
            <a:p>
              <a:r>
                <a:rPr lang="en-US">
                  <a:latin typeface="Calibri" pitchFamily="34" charset="0"/>
                </a:rPr>
                <a:t>2</a:t>
              </a:r>
              <a:endParaRPr lang="fr-FR">
                <a:latin typeface="Calibri" pitchFamily="34" charset="0"/>
              </a:endParaRPr>
            </a:p>
          </p:txBody>
        </p:sp>
        <p:sp>
          <p:nvSpPr>
            <p:cNvPr id="1048" name="ZoneTexte 79"/>
            <p:cNvSpPr txBox="1">
              <a:spLocks noChangeArrowheads="1"/>
            </p:cNvSpPr>
            <p:nvPr/>
          </p:nvSpPr>
          <p:spPr bwMode="auto">
            <a:xfrm>
              <a:off x="3357554" y="3214686"/>
              <a:ext cx="214314" cy="369332"/>
            </a:xfrm>
            <a:prstGeom prst="rect">
              <a:avLst/>
            </a:prstGeom>
            <a:noFill/>
            <a:ln w="9525">
              <a:noFill/>
              <a:miter lim="800000"/>
              <a:headEnd/>
              <a:tailEnd/>
            </a:ln>
          </p:spPr>
          <p:txBody>
            <a:bodyPr>
              <a:spAutoFit/>
            </a:bodyPr>
            <a:lstStyle/>
            <a:p>
              <a:r>
                <a:rPr lang="en-US">
                  <a:latin typeface="Calibri" pitchFamily="34" charset="0"/>
                </a:rPr>
                <a:t>3</a:t>
              </a:r>
              <a:endParaRPr lang="fr-FR">
                <a:latin typeface="Calibri" pitchFamily="34" charset="0"/>
              </a:endParaRPr>
            </a:p>
          </p:txBody>
        </p:sp>
        <p:sp>
          <p:nvSpPr>
            <p:cNvPr id="1049" name="ZoneTexte 80"/>
            <p:cNvSpPr txBox="1">
              <a:spLocks noChangeArrowheads="1"/>
            </p:cNvSpPr>
            <p:nvPr/>
          </p:nvSpPr>
          <p:spPr bwMode="auto">
            <a:xfrm>
              <a:off x="4071934" y="3214686"/>
              <a:ext cx="214314" cy="369332"/>
            </a:xfrm>
            <a:prstGeom prst="rect">
              <a:avLst/>
            </a:prstGeom>
            <a:noFill/>
            <a:ln w="9525">
              <a:noFill/>
              <a:miter lim="800000"/>
              <a:headEnd/>
              <a:tailEnd/>
            </a:ln>
          </p:spPr>
          <p:txBody>
            <a:bodyPr>
              <a:spAutoFit/>
            </a:bodyPr>
            <a:lstStyle/>
            <a:p>
              <a:r>
                <a:rPr lang="en-US">
                  <a:latin typeface="Calibri" pitchFamily="34" charset="0"/>
                </a:rPr>
                <a:t>4</a:t>
              </a:r>
              <a:endParaRPr lang="fr-FR">
                <a:latin typeface="Calibri" pitchFamily="34" charset="0"/>
              </a:endParaRPr>
            </a:p>
          </p:txBody>
        </p:sp>
        <p:sp>
          <p:nvSpPr>
            <p:cNvPr id="1050" name="ZoneTexte 81"/>
            <p:cNvSpPr txBox="1">
              <a:spLocks noChangeArrowheads="1"/>
            </p:cNvSpPr>
            <p:nvPr/>
          </p:nvSpPr>
          <p:spPr bwMode="auto">
            <a:xfrm>
              <a:off x="1428728" y="3857628"/>
              <a:ext cx="214314" cy="369332"/>
            </a:xfrm>
            <a:prstGeom prst="rect">
              <a:avLst/>
            </a:prstGeom>
            <a:noFill/>
            <a:ln w="9525">
              <a:noFill/>
              <a:miter lim="800000"/>
              <a:headEnd/>
              <a:tailEnd/>
            </a:ln>
          </p:spPr>
          <p:txBody>
            <a:bodyPr>
              <a:spAutoFit/>
            </a:bodyPr>
            <a:lstStyle/>
            <a:p>
              <a:r>
                <a:rPr lang="en-US">
                  <a:latin typeface="Calibri" pitchFamily="34" charset="0"/>
                </a:rPr>
                <a:t>5</a:t>
              </a:r>
              <a:endParaRPr lang="fr-FR">
                <a:latin typeface="Calibri" pitchFamily="34" charset="0"/>
              </a:endParaRPr>
            </a:p>
          </p:txBody>
        </p:sp>
        <p:sp>
          <p:nvSpPr>
            <p:cNvPr id="1051" name="ZoneTexte 82"/>
            <p:cNvSpPr txBox="1">
              <a:spLocks noChangeArrowheads="1"/>
            </p:cNvSpPr>
            <p:nvPr/>
          </p:nvSpPr>
          <p:spPr bwMode="auto">
            <a:xfrm>
              <a:off x="2143108" y="3857628"/>
              <a:ext cx="214314" cy="369332"/>
            </a:xfrm>
            <a:prstGeom prst="rect">
              <a:avLst/>
            </a:prstGeom>
            <a:noFill/>
            <a:ln w="9525">
              <a:noFill/>
              <a:miter lim="800000"/>
              <a:headEnd/>
              <a:tailEnd/>
            </a:ln>
          </p:spPr>
          <p:txBody>
            <a:bodyPr>
              <a:spAutoFit/>
            </a:bodyPr>
            <a:lstStyle/>
            <a:p>
              <a:r>
                <a:rPr lang="en-US">
                  <a:latin typeface="Calibri" pitchFamily="34" charset="0"/>
                </a:rPr>
                <a:t>6</a:t>
              </a:r>
              <a:endParaRPr lang="fr-FR">
                <a:latin typeface="Calibri" pitchFamily="34" charset="0"/>
              </a:endParaRPr>
            </a:p>
          </p:txBody>
        </p:sp>
        <p:sp>
          <p:nvSpPr>
            <p:cNvPr id="1052" name="ZoneTexte 83"/>
            <p:cNvSpPr txBox="1">
              <a:spLocks noChangeArrowheads="1"/>
            </p:cNvSpPr>
            <p:nvPr/>
          </p:nvSpPr>
          <p:spPr bwMode="auto">
            <a:xfrm>
              <a:off x="2786050" y="3857628"/>
              <a:ext cx="357190" cy="369332"/>
            </a:xfrm>
            <a:prstGeom prst="rect">
              <a:avLst/>
            </a:prstGeom>
            <a:noFill/>
            <a:ln w="9525">
              <a:noFill/>
              <a:miter lim="800000"/>
              <a:headEnd/>
              <a:tailEnd/>
            </a:ln>
          </p:spPr>
          <p:txBody>
            <a:bodyPr>
              <a:spAutoFit/>
            </a:bodyPr>
            <a:lstStyle/>
            <a:p>
              <a:r>
                <a:rPr lang="en-US">
                  <a:latin typeface="Calibri" pitchFamily="34" charset="0"/>
                </a:rPr>
                <a:t>…</a:t>
              </a:r>
              <a:endParaRPr lang="fr-FR">
                <a:latin typeface="Calibri" pitchFamily="34" charset="0"/>
              </a:endParaRPr>
            </a:p>
          </p:txBody>
        </p:sp>
      </p:grpSp>
      <p:sp>
        <p:nvSpPr>
          <p:cNvPr id="106" name="ZoneTexte 81"/>
          <p:cNvSpPr txBox="1">
            <a:spLocks noChangeArrowheads="1"/>
          </p:cNvSpPr>
          <p:nvPr/>
        </p:nvSpPr>
        <p:spPr bwMode="auto">
          <a:xfrm>
            <a:off x="2087563" y="4471988"/>
            <a:ext cx="214312" cy="369887"/>
          </a:xfrm>
          <a:prstGeom prst="rect">
            <a:avLst/>
          </a:prstGeom>
          <a:noFill/>
          <a:ln w="9525">
            <a:noFill/>
            <a:miter lim="800000"/>
            <a:headEnd/>
            <a:tailEnd/>
          </a:ln>
        </p:spPr>
        <p:txBody>
          <a:bodyPr>
            <a:spAutoFit/>
          </a:bodyPr>
          <a:lstStyle/>
          <a:p>
            <a:r>
              <a:rPr lang="en-US" i="1">
                <a:latin typeface="Times New Roman" pitchFamily="18" charset="0"/>
                <a:cs typeface="Times New Roman" pitchFamily="18" charset="0"/>
              </a:rPr>
              <a:t>i</a:t>
            </a:r>
            <a:endParaRPr lang="fr-FR" i="1">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34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60" grpId="0" animBg="1"/>
      <p:bldP spid="61" grpId="0" animBg="1"/>
      <p:bldP spid="62" grpId="0" animBg="1"/>
      <p:bldP spid="63" grpId="0" animBg="1"/>
      <p:bldP spid="96" grpId="0" animBg="1"/>
      <p:bldP spid="10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re 1"/>
          <p:cNvSpPr>
            <a:spLocks noGrp="1"/>
          </p:cNvSpPr>
          <p:nvPr>
            <p:ph type="title"/>
          </p:nvPr>
        </p:nvSpPr>
        <p:spPr/>
        <p:txBody>
          <a:bodyPr/>
          <a:lstStyle/>
          <a:p>
            <a:pPr eaLnBrk="1" hangingPunct="1"/>
            <a:r>
              <a:rPr lang="en-US" smtClean="0">
                <a:latin typeface="Arial" charset="0"/>
              </a:rPr>
              <a:t>Runtime procedural tilings</a:t>
            </a:r>
            <a:endParaRPr lang="fr-FR" smtClean="0">
              <a:latin typeface="Arial" charset="0"/>
            </a:endParaRPr>
          </a:p>
        </p:txBody>
      </p:sp>
      <p:sp>
        <p:nvSpPr>
          <p:cNvPr id="52227" name="Espace réservé du contenu 2"/>
          <p:cNvSpPr>
            <a:spLocks noGrp="1"/>
          </p:cNvSpPr>
          <p:nvPr>
            <p:ph idx="1"/>
          </p:nvPr>
        </p:nvSpPr>
        <p:spPr/>
        <p:txBody>
          <a:bodyPr/>
          <a:lstStyle/>
          <a:p>
            <a:pPr eaLnBrk="1" hangingPunct="1"/>
            <a:r>
              <a:rPr lang="en-US" smtClean="0">
                <a:latin typeface="Arial" charset="0"/>
              </a:rPr>
              <a:t>Independent from geometry</a:t>
            </a:r>
          </a:p>
          <a:p>
            <a:pPr lvl="1" eaLnBrk="1" hangingPunct="1"/>
            <a:r>
              <a:rPr lang="en-US" smtClean="0">
                <a:latin typeface="Arial" charset="0"/>
              </a:rPr>
              <a:t>Purely textural effect</a:t>
            </a:r>
            <a:endParaRPr lang="fr-FR" smtClean="0">
              <a:latin typeface="Arial" charset="0"/>
            </a:endParaRPr>
          </a:p>
        </p:txBody>
      </p:sp>
      <p:pic>
        <p:nvPicPr>
          <p:cNvPr id="52228" name="Picture 55" descr="shot2_0009"/>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786063" y="2911475"/>
            <a:ext cx="5746750" cy="3446463"/>
          </a:xfrm>
          <a:prstGeom prst="rect">
            <a:avLst/>
          </a:prstGeom>
          <a:noFill/>
          <a:ln w="9525">
            <a:noFill/>
            <a:miter lim="800000"/>
            <a:headEnd/>
            <a:tailEnd/>
          </a:ln>
        </p:spPr>
      </p:pic>
      <p:pic>
        <p:nvPicPr>
          <p:cNvPr id="52229" name="Picture 57" descr="C:\Work\pres_I3D_2003\IMG_SOURCE\tex1_4x4.jpg"/>
          <p:cNvPicPr>
            <a:picLocks noChangeAspect="1" noChangeArrowheads="1"/>
          </p:cNvPicPr>
          <p:nvPr/>
        </p:nvPicPr>
        <p:blipFill>
          <a:blip r:embed="rId3"/>
          <a:srcRect/>
          <a:stretch>
            <a:fillRect/>
          </a:stretch>
        </p:blipFill>
        <p:spPr bwMode="auto">
          <a:xfrm>
            <a:off x="642938" y="4778375"/>
            <a:ext cx="1579562" cy="1579563"/>
          </a:xfrm>
          <a:prstGeom prst="rect">
            <a:avLst/>
          </a:prstGeom>
          <a:noFill/>
          <a:ln w="9525">
            <a:noFill/>
            <a:miter lim="800000"/>
            <a:headEnd/>
            <a:tailEnd/>
          </a:ln>
        </p:spPr>
      </p:pic>
      <p:sp>
        <p:nvSpPr>
          <p:cNvPr id="8" name="Forme libre 7"/>
          <p:cNvSpPr/>
          <p:nvPr/>
        </p:nvSpPr>
        <p:spPr>
          <a:xfrm>
            <a:off x="4935538" y="3998913"/>
            <a:ext cx="811212" cy="573087"/>
          </a:xfrm>
          <a:custGeom>
            <a:avLst/>
            <a:gdLst>
              <a:gd name="connsiteX0" fmla="*/ 81776 w 810322"/>
              <a:gd name="connsiteY0" fmla="*/ 0 h 572429"/>
              <a:gd name="connsiteX1" fmla="*/ 0 w 810322"/>
              <a:gd name="connsiteY1" fmla="*/ 572429 h 572429"/>
              <a:gd name="connsiteX2" fmla="*/ 810322 w 810322"/>
              <a:gd name="connsiteY2" fmla="*/ 319668 h 572429"/>
              <a:gd name="connsiteX3" fmla="*/ 81776 w 810322"/>
              <a:gd name="connsiteY3" fmla="*/ 0 h 572429"/>
            </a:gdLst>
            <a:ahLst/>
            <a:cxnLst>
              <a:cxn ang="0">
                <a:pos x="connsiteX0" y="connsiteY0"/>
              </a:cxn>
              <a:cxn ang="0">
                <a:pos x="connsiteX1" y="connsiteY1"/>
              </a:cxn>
              <a:cxn ang="0">
                <a:pos x="connsiteX2" y="connsiteY2"/>
              </a:cxn>
              <a:cxn ang="0">
                <a:pos x="connsiteX3" y="connsiteY3"/>
              </a:cxn>
            </a:cxnLst>
            <a:rect l="l" t="t" r="r" b="b"/>
            <a:pathLst>
              <a:path w="810322" h="572429">
                <a:moveTo>
                  <a:pt x="81776" y="0"/>
                </a:moveTo>
                <a:lnTo>
                  <a:pt x="0" y="572429"/>
                </a:lnTo>
                <a:lnTo>
                  <a:pt x="810322" y="319668"/>
                </a:lnTo>
                <a:lnTo>
                  <a:pt x="81776"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 name="Forme libre 8"/>
          <p:cNvSpPr/>
          <p:nvPr/>
        </p:nvSpPr>
        <p:spPr>
          <a:xfrm>
            <a:off x="5018088" y="3546475"/>
            <a:ext cx="862012" cy="773113"/>
          </a:xfrm>
          <a:custGeom>
            <a:avLst/>
            <a:gdLst>
              <a:gd name="connsiteX0" fmla="*/ 0 w 862361"/>
              <a:gd name="connsiteY0" fmla="*/ 460917 h 773151"/>
              <a:gd name="connsiteX1" fmla="*/ 862361 w 862361"/>
              <a:gd name="connsiteY1" fmla="*/ 0 h 773151"/>
              <a:gd name="connsiteX2" fmla="*/ 743414 w 862361"/>
              <a:gd name="connsiteY2" fmla="*/ 773151 h 773151"/>
              <a:gd name="connsiteX3" fmla="*/ 0 w 862361"/>
              <a:gd name="connsiteY3" fmla="*/ 460917 h 773151"/>
            </a:gdLst>
            <a:ahLst/>
            <a:cxnLst>
              <a:cxn ang="0">
                <a:pos x="connsiteX0" y="connsiteY0"/>
              </a:cxn>
              <a:cxn ang="0">
                <a:pos x="connsiteX1" y="connsiteY1"/>
              </a:cxn>
              <a:cxn ang="0">
                <a:pos x="connsiteX2" y="connsiteY2"/>
              </a:cxn>
              <a:cxn ang="0">
                <a:pos x="connsiteX3" y="connsiteY3"/>
              </a:cxn>
            </a:cxnLst>
            <a:rect l="l" t="t" r="r" b="b"/>
            <a:pathLst>
              <a:path w="862361" h="773151">
                <a:moveTo>
                  <a:pt x="0" y="460917"/>
                </a:moveTo>
                <a:lnTo>
                  <a:pt x="862361" y="0"/>
                </a:lnTo>
                <a:lnTo>
                  <a:pt x="743414" y="773151"/>
                </a:lnTo>
                <a:lnTo>
                  <a:pt x="0" y="460917"/>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0" name="Forme libre 9"/>
          <p:cNvSpPr/>
          <p:nvPr/>
        </p:nvSpPr>
        <p:spPr>
          <a:xfrm>
            <a:off x="5754688" y="3546475"/>
            <a:ext cx="742950" cy="773113"/>
          </a:xfrm>
          <a:custGeom>
            <a:avLst/>
            <a:gdLst>
              <a:gd name="connsiteX0" fmla="*/ 118947 w 743415"/>
              <a:gd name="connsiteY0" fmla="*/ 0 h 773151"/>
              <a:gd name="connsiteX1" fmla="*/ 743415 w 743415"/>
              <a:gd name="connsiteY1" fmla="*/ 453483 h 773151"/>
              <a:gd name="connsiteX2" fmla="*/ 0 w 743415"/>
              <a:gd name="connsiteY2" fmla="*/ 773151 h 773151"/>
              <a:gd name="connsiteX3" fmla="*/ 118947 w 743415"/>
              <a:gd name="connsiteY3" fmla="*/ 0 h 773151"/>
            </a:gdLst>
            <a:ahLst/>
            <a:cxnLst>
              <a:cxn ang="0">
                <a:pos x="connsiteX0" y="connsiteY0"/>
              </a:cxn>
              <a:cxn ang="0">
                <a:pos x="connsiteX1" y="connsiteY1"/>
              </a:cxn>
              <a:cxn ang="0">
                <a:pos x="connsiteX2" y="connsiteY2"/>
              </a:cxn>
              <a:cxn ang="0">
                <a:pos x="connsiteX3" y="connsiteY3"/>
              </a:cxn>
            </a:cxnLst>
            <a:rect l="l" t="t" r="r" b="b"/>
            <a:pathLst>
              <a:path w="743415" h="773151">
                <a:moveTo>
                  <a:pt x="118947" y="0"/>
                </a:moveTo>
                <a:lnTo>
                  <a:pt x="743415" y="453483"/>
                </a:lnTo>
                <a:lnTo>
                  <a:pt x="0" y="773151"/>
                </a:lnTo>
                <a:lnTo>
                  <a:pt x="118947"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 name="Forme libre 10"/>
          <p:cNvSpPr/>
          <p:nvPr/>
        </p:nvSpPr>
        <p:spPr>
          <a:xfrm>
            <a:off x="4921250" y="4311650"/>
            <a:ext cx="833438" cy="706438"/>
          </a:xfrm>
          <a:custGeom>
            <a:avLst/>
            <a:gdLst>
              <a:gd name="connsiteX0" fmla="*/ 0 w 832624"/>
              <a:gd name="connsiteY0" fmla="*/ 275063 h 706244"/>
              <a:gd name="connsiteX1" fmla="*/ 126380 w 832624"/>
              <a:gd name="connsiteY1" fmla="*/ 706244 h 706244"/>
              <a:gd name="connsiteX2" fmla="*/ 832624 w 832624"/>
              <a:gd name="connsiteY2" fmla="*/ 0 h 706244"/>
              <a:gd name="connsiteX3" fmla="*/ 0 w 832624"/>
              <a:gd name="connsiteY3" fmla="*/ 275063 h 706244"/>
            </a:gdLst>
            <a:ahLst/>
            <a:cxnLst>
              <a:cxn ang="0">
                <a:pos x="connsiteX0" y="connsiteY0"/>
              </a:cxn>
              <a:cxn ang="0">
                <a:pos x="connsiteX1" y="connsiteY1"/>
              </a:cxn>
              <a:cxn ang="0">
                <a:pos x="connsiteX2" y="connsiteY2"/>
              </a:cxn>
              <a:cxn ang="0">
                <a:pos x="connsiteX3" y="connsiteY3"/>
              </a:cxn>
            </a:cxnLst>
            <a:rect l="l" t="t" r="r" b="b"/>
            <a:pathLst>
              <a:path w="832624" h="706244">
                <a:moveTo>
                  <a:pt x="0" y="275063"/>
                </a:moveTo>
                <a:lnTo>
                  <a:pt x="126380" y="706244"/>
                </a:lnTo>
                <a:lnTo>
                  <a:pt x="832624" y="0"/>
                </a:lnTo>
                <a:lnTo>
                  <a:pt x="0" y="275063"/>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 name="Forme libre 11"/>
          <p:cNvSpPr/>
          <p:nvPr/>
        </p:nvSpPr>
        <p:spPr>
          <a:xfrm>
            <a:off x="5048250" y="4319588"/>
            <a:ext cx="1344613" cy="706437"/>
          </a:xfrm>
          <a:custGeom>
            <a:avLst/>
            <a:gdLst>
              <a:gd name="connsiteX0" fmla="*/ 0 w 1345581"/>
              <a:gd name="connsiteY0" fmla="*/ 706244 h 706244"/>
              <a:gd name="connsiteX1" fmla="*/ 1345581 w 1345581"/>
              <a:gd name="connsiteY1" fmla="*/ 475785 h 706244"/>
              <a:gd name="connsiteX2" fmla="*/ 713678 w 1345581"/>
              <a:gd name="connsiteY2" fmla="*/ 0 h 706244"/>
              <a:gd name="connsiteX3" fmla="*/ 0 w 1345581"/>
              <a:gd name="connsiteY3" fmla="*/ 706244 h 706244"/>
            </a:gdLst>
            <a:ahLst/>
            <a:cxnLst>
              <a:cxn ang="0">
                <a:pos x="connsiteX0" y="connsiteY0"/>
              </a:cxn>
              <a:cxn ang="0">
                <a:pos x="connsiteX1" y="connsiteY1"/>
              </a:cxn>
              <a:cxn ang="0">
                <a:pos x="connsiteX2" y="connsiteY2"/>
              </a:cxn>
              <a:cxn ang="0">
                <a:pos x="connsiteX3" y="connsiteY3"/>
              </a:cxn>
            </a:cxnLst>
            <a:rect l="l" t="t" r="r" b="b"/>
            <a:pathLst>
              <a:path w="1345581" h="706244">
                <a:moveTo>
                  <a:pt x="0" y="706244"/>
                </a:moveTo>
                <a:lnTo>
                  <a:pt x="1345581" y="475785"/>
                </a:lnTo>
                <a:lnTo>
                  <a:pt x="713678" y="0"/>
                </a:lnTo>
                <a:lnTo>
                  <a:pt x="0" y="706244"/>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 name="Forme libre 13"/>
          <p:cNvSpPr/>
          <p:nvPr/>
        </p:nvSpPr>
        <p:spPr>
          <a:xfrm>
            <a:off x="5754688" y="3998913"/>
            <a:ext cx="750887" cy="803275"/>
          </a:xfrm>
          <a:custGeom>
            <a:avLst/>
            <a:gdLst>
              <a:gd name="connsiteX0" fmla="*/ 0 w 750849"/>
              <a:gd name="connsiteY0" fmla="*/ 319668 h 802888"/>
              <a:gd name="connsiteX1" fmla="*/ 750849 w 750849"/>
              <a:gd name="connsiteY1" fmla="*/ 0 h 802888"/>
              <a:gd name="connsiteX2" fmla="*/ 646771 w 750849"/>
              <a:gd name="connsiteY2" fmla="*/ 802888 h 802888"/>
              <a:gd name="connsiteX3" fmla="*/ 0 w 750849"/>
              <a:gd name="connsiteY3" fmla="*/ 319668 h 802888"/>
            </a:gdLst>
            <a:ahLst/>
            <a:cxnLst>
              <a:cxn ang="0">
                <a:pos x="connsiteX0" y="connsiteY0"/>
              </a:cxn>
              <a:cxn ang="0">
                <a:pos x="connsiteX1" y="connsiteY1"/>
              </a:cxn>
              <a:cxn ang="0">
                <a:pos x="connsiteX2" y="connsiteY2"/>
              </a:cxn>
              <a:cxn ang="0">
                <a:pos x="connsiteX3" y="connsiteY3"/>
              </a:cxn>
            </a:cxnLst>
            <a:rect l="l" t="t" r="r" b="b"/>
            <a:pathLst>
              <a:path w="750849" h="802888">
                <a:moveTo>
                  <a:pt x="0" y="319668"/>
                </a:moveTo>
                <a:lnTo>
                  <a:pt x="750849" y="0"/>
                </a:lnTo>
                <a:lnTo>
                  <a:pt x="646771" y="802888"/>
                </a:lnTo>
                <a:lnTo>
                  <a:pt x="0" y="319668"/>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re 1"/>
          <p:cNvSpPr>
            <a:spLocks noGrp="1"/>
          </p:cNvSpPr>
          <p:nvPr>
            <p:ph type="title"/>
          </p:nvPr>
        </p:nvSpPr>
        <p:spPr/>
        <p:txBody>
          <a:bodyPr/>
          <a:lstStyle/>
          <a:p>
            <a:pPr eaLnBrk="1" hangingPunct="1"/>
            <a:r>
              <a:rPr lang="en-US" smtClean="0">
                <a:latin typeface="Arial" charset="0"/>
              </a:rPr>
              <a:t>Runtime procedural tilings</a:t>
            </a:r>
            <a:endParaRPr lang="fr-FR" smtClean="0">
              <a:latin typeface="Arial" charset="0"/>
            </a:endParaRPr>
          </a:p>
        </p:txBody>
      </p:sp>
      <p:pic>
        <p:nvPicPr>
          <p:cNvPr id="53251" name="Picture 10" descr="C:\Work\pres_I3D_2003\IMG_SOURCE\myshot11B.gif"/>
          <p:cNvPicPr>
            <a:picLocks noChangeAspect="1" noChangeArrowheads="1"/>
          </p:cNvPicPr>
          <p:nvPr/>
        </p:nvPicPr>
        <p:blipFill>
          <a:blip r:embed="rId2"/>
          <a:srcRect l="2666" r="4636" b="4370"/>
          <a:stretch>
            <a:fillRect/>
          </a:stretch>
        </p:blipFill>
        <p:spPr bwMode="auto">
          <a:xfrm>
            <a:off x="2789238" y="2668588"/>
            <a:ext cx="5734050" cy="3689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re 1"/>
          <p:cNvSpPr>
            <a:spLocks noGrp="1"/>
          </p:cNvSpPr>
          <p:nvPr>
            <p:ph type="title"/>
          </p:nvPr>
        </p:nvSpPr>
        <p:spPr/>
        <p:txBody>
          <a:bodyPr/>
          <a:lstStyle/>
          <a:p>
            <a:pPr eaLnBrk="1" hangingPunct="1"/>
            <a:r>
              <a:rPr lang="en-US" smtClean="0">
                <a:latin typeface="Arial" charset="0"/>
              </a:rPr>
              <a:t>Runtime procedural tilings</a:t>
            </a:r>
            <a:endParaRPr lang="fr-FR" smtClean="0">
              <a:latin typeface="Arial" charset="0"/>
            </a:endParaRPr>
          </a:p>
        </p:txBody>
      </p:sp>
      <p:sp>
        <p:nvSpPr>
          <p:cNvPr id="54275" name="Espace réservé du contenu 2"/>
          <p:cNvSpPr>
            <a:spLocks noGrp="1"/>
          </p:cNvSpPr>
          <p:nvPr>
            <p:ph idx="1"/>
          </p:nvPr>
        </p:nvSpPr>
        <p:spPr>
          <a:xfrm>
            <a:off x="357188" y="1600200"/>
            <a:ext cx="8229600" cy="4525963"/>
          </a:xfrm>
        </p:spPr>
        <p:txBody>
          <a:bodyPr/>
          <a:lstStyle/>
          <a:p>
            <a:pPr eaLnBrk="1" hangingPunct="1"/>
            <a:r>
              <a:rPr lang="en-US" smtClean="0">
                <a:latin typeface="Arial" charset="0"/>
              </a:rPr>
              <a:t>Border constraints?</a:t>
            </a:r>
          </a:p>
          <a:p>
            <a:pPr lvl="1" eaLnBrk="1" hangingPunct="1"/>
            <a:r>
              <a:rPr lang="en-US" smtClean="0">
                <a:latin typeface="Arial" charset="0"/>
              </a:rPr>
              <a:t>Tiles must have same content along edges</a:t>
            </a:r>
          </a:p>
          <a:p>
            <a:pPr lvl="1" eaLnBrk="1" hangingPunct="1"/>
            <a:r>
              <a:rPr lang="en-US" smtClean="0">
                <a:latin typeface="Arial" charset="0"/>
              </a:rPr>
              <a:t>This </a:t>
            </a:r>
            <a:r>
              <a:rPr lang="en-US" i="1" smtClean="0">
                <a:latin typeface="Arial" charset="0"/>
              </a:rPr>
              <a:t>will</a:t>
            </a:r>
            <a:r>
              <a:rPr lang="en-US" smtClean="0">
                <a:latin typeface="Arial" charset="0"/>
              </a:rPr>
              <a:t> produce repetitions artefacts</a:t>
            </a:r>
          </a:p>
          <a:p>
            <a:pPr lvl="1" eaLnBrk="1" hangingPunct="1">
              <a:buFont typeface="Arial" charset="0"/>
              <a:buNone/>
            </a:pPr>
            <a:endParaRPr lang="en-US" smtClean="0">
              <a:latin typeface="Arial" charset="0"/>
            </a:endParaRPr>
          </a:p>
          <a:p>
            <a:pPr lvl="1" eaLnBrk="1" hangingPunct="1">
              <a:buFont typeface="Wingdings" pitchFamily="2" charset="2"/>
              <a:buChar char="è"/>
            </a:pPr>
            <a:r>
              <a:rPr lang="en-US" smtClean="0">
                <a:latin typeface="Arial" charset="0"/>
                <a:sym typeface="Wingdings" pitchFamily="2" charset="2"/>
              </a:rPr>
              <a:t>Procedural tilings of Wang tiles </a:t>
            </a:r>
          </a:p>
        </p:txBody>
      </p:sp>
      <p:grpSp>
        <p:nvGrpSpPr>
          <p:cNvPr id="2" name="Groupe 4"/>
          <p:cNvGrpSpPr>
            <a:grpSpLocks/>
          </p:cNvGrpSpPr>
          <p:nvPr/>
        </p:nvGrpSpPr>
        <p:grpSpPr bwMode="auto">
          <a:xfrm>
            <a:off x="7518400" y="2925763"/>
            <a:ext cx="714375" cy="714375"/>
            <a:chOff x="5072066" y="3000372"/>
            <a:chExt cx="857256" cy="857256"/>
          </a:xfrm>
        </p:grpSpPr>
        <p:grpSp>
          <p:nvGrpSpPr>
            <p:cNvPr id="3" name="Groupe 14"/>
            <p:cNvGrpSpPr>
              <a:grpSpLocks/>
            </p:cNvGrpSpPr>
            <p:nvPr/>
          </p:nvGrpSpPr>
          <p:grpSpPr bwMode="auto">
            <a:xfrm>
              <a:off x="5072066" y="3000372"/>
              <a:ext cx="857256" cy="857256"/>
              <a:chOff x="4357686" y="2928934"/>
              <a:chExt cx="857256" cy="857256"/>
            </a:xfrm>
          </p:grpSpPr>
          <p:sp>
            <p:nvSpPr>
              <p:cNvPr id="8" name="Rectangle 7"/>
              <p:cNvSpPr/>
              <p:nvPr/>
            </p:nvSpPr>
            <p:spPr>
              <a:xfrm>
                <a:off x="4357686" y="3001325"/>
                <a:ext cx="72391" cy="714379"/>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9" name="Rectangle 8"/>
              <p:cNvSpPr/>
              <p:nvPr/>
            </p:nvSpPr>
            <p:spPr>
              <a:xfrm>
                <a:off x="5144457" y="3001325"/>
                <a:ext cx="70485" cy="714379"/>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0" name="Rectangle 9"/>
              <p:cNvSpPr/>
              <p:nvPr/>
            </p:nvSpPr>
            <p:spPr>
              <a:xfrm>
                <a:off x="4430077" y="2928934"/>
                <a:ext cx="714381" cy="72391"/>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1" name="Rectangle 10"/>
              <p:cNvSpPr/>
              <p:nvPr/>
            </p:nvSpPr>
            <p:spPr>
              <a:xfrm>
                <a:off x="4430077" y="3715704"/>
                <a:ext cx="714381" cy="70486"/>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2" name="Rectangle 11"/>
              <p:cNvSpPr/>
              <p:nvPr/>
            </p:nvSpPr>
            <p:spPr>
              <a:xfrm>
                <a:off x="5144457" y="2928934"/>
                <a:ext cx="70485" cy="72391"/>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3" name="Rectangle 12"/>
              <p:cNvSpPr/>
              <p:nvPr/>
            </p:nvSpPr>
            <p:spPr>
              <a:xfrm>
                <a:off x="5144457" y="3715704"/>
                <a:ext cx="70485" cy="70486"/>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4" name="Rectangle 13"/>
              <p:cNvSpPr/>
              <p:nvPr/>
            </p:nvSpPr>
            <p:spPr>
              <a:xfrm>
                <a:off x="4357686" y="2928934"/>
                <a:ext cx="72391" cy="72391"/>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15" name="Rectangle 14"/>
              <p:cNvSpPr/>
              <p:nvPr/>
            </p:nvSpPr>
            <p:spPr>
              <a:xfrm>
                <a:off x="4357686" y="3715704"/>
                <a:ext cx="72391" cy="70486"/>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54311" name="ZoneTexte 6"/>
            <p:cNvSpPr txBox="1">
              <a:spLocks noChangeArrowheads="1"/>
            </p:cNvSpPr>
            <p:nvPr/>
          </p:nvSpPr>
          <p:spPr bwMode="auto">
            <a:xfrm>
              <a:off x="5287333" y="3166108"/>
              <a:ext cx="220981" cy="440058"/>
            </a:xfrm>
            <a:prstGeom prst="rect">
              <a:avLst/>
            </a:prstGeom>
            <a:noFill/>
            <a:ln w="9525">
              <a:noFill/>
              <a:miter lim="800000"/>
              <a:headEnd/>
              <a:tailEnd/>
            </a:ln>
          </p:spPr>
          <p:txBody>
            <a:bodyPr wrap="none">
              <a:spAutoFit/>
            </a:bodyPr>
            <a:lstStyle/>
            <a:p>
              <a:endParaRPr lang="en-US"/>
            </a:p>
          </p:txBody>
        </p:sp>
      </p:grpSp>
      <p:grpSp>
        <p:nvGrpSpPr>
          <p:cNvPr id="4" name="Groupe 15"/>
          <p:cNvGrpSpPr>
            <a:grpSpLocks/>
          </p:cNvGrpSpPr>
          <p:nvPr/>
        </p:nvGrpSpPr>
        <p:grpSpPr bwMode="auto">
          <a:xfrm>
            <a:off x="8178800" y="2925763"/>
            <a:ext cx="714375" cy="714375"/>
            <a:chOff x="5072066" y="3000372"/>
            <a:chExt cx="857256" cy="857256"/>
          </a:xfrm>
        </p:grpSpPr>
        <p:grpSp>
          <p:nvGrpSpPr>
            <p:cNvPr id="5" name="Groupe 14"/>
            <p:cNvGrpSpPr>
              <a:grpSpLocks/>
            </p:cNvGrpSpPr>
            <p:nvPr/>
          </p:nvGrpSpPr>
          <p:grpSpPr bwMode="auto">
            <a:xfrm>
              <a:off x="5072066" y="3000372"/>
              <a:ext cx="857256" cy="857256"/>
              <a:chOff x="4357686" y="2928934"/>
              <a:chExt cx="857256" cy="857256"/>
            </a:xfrm>
          </p:grpSpPr>
          <p:sp>
            <p:nvSpPr>
              <p:cNvPr id="19" name="Rectangle 18"/>
              <p:cNvSpPr/>
              <p:nvPr/>
            </p:nvSpPr>
            <p:spPr>
              <a:xfrm>
                <a:off x="4357686" y="3001325"/>
                <a:ext cx="72391" cy="714379"/>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0" name="Rectangle 19"/>
              <p:cNvSpPr/>
              <p:nvPr/>
            </p:nvSpPr>
            <p:spPr>
              <a:xfrm>
                <a:off x="5144457" y="3001325"/>
                <a:ext cx="70485" cy="714379"/>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1" name="Rectangle 20"/>
              <p:cNvSpPr/>
              <p:nvPr/>
            </p:nvSpPr>
            <p:spPr>
              <a:xfrm>
                <a:off x="4430077" y="2928934"/>
                <a:ext cx="714381" cy="72391"/>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2" name="Rectangle 21"/>
              <p:cNvSpPr/>
              <p:nvPr/>
            </p:nvSpPr>
            <p:spPr>
              <a:xfrm>
                <a:off x="4430077" y="3715704"/>
                <a:ext cx="714381" cy="70486"/>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3" name="Rectangle 22"/>
              <p:cNvSpPr/>
              <p:nvPr/>
            </p:nvSpPr>
            <p:spPr>
              <a:xfrm>
                <a:off x="5144457" y="2928934"/>
                <a:ext cx="70485" cy="72391"/>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4" name="Rectangle 23"/>
              <p:cNvSpPr/>
              <p:nvPr/>
            </p:nvSpPr>
            <p:spPr>
              <a:xfrm>
                <a:off x="5144457" y="3715704"/>
                <a:ext cx="70485" cy="70486"/>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5" name="Rectangle 24"/>
              <p:cNvSpPr/>
              <p:nvPr/>
            </p:nvSpPr>
            <p:spPr>
              <a:xfrm>
                <a:off x="4357686" y="2928934"/>
                <a:ext cx="72391" cy="72391"/>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26" name="Rectangle 25"/>
              <p:cNvSpPr/>
              <p:nvPr/>
            </p:nvSpPr>
            <p:spPr>
              <a:xfrm>
                <a:off x="4357686" y="3715704"/>
                <a:ext cx="72391" cy="70486"/>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54301" name="ZoneTexte 17"/>
            <p:cNvSpPr txBox="1">
              <a:spLocks noChangeArrowheads="1"/>
            </p:cNvSpPr>
            <p:nvPr/>
          </p:nvSpPr>
          <p:spPr bwMode="auto">
            <a:xfrm>
              <a:off x="5287333" y="3166108"/>
              <a:ext cx="220981" cy="440058"/>
            </a:xfrm>
            <a:prstGeom prst="rect">
              <a:avLst/>
            </a:prstGeom>
            <a:noFill/>
            <a:ln w="9525">
              <a:noFill/>
              <a:miter lim="800000"/>
              <a:headEnd/>
              <a:tailEnd/>
            </a:ln>
          </p:spPr>
          <p:txBody>
            <a:bodyPr wrap="none">
              <a:spAutoFit/>
            </a:bodyPr>
            <a:lstStyle/>
            <a:p>
              <a:endParaRPr lang="en-US"/>
            </a:p>
          </p:txBody>
        </p:sp>
      </p:grpSp>
      <p:grpSp>
        <p:nvGrpSpPr>
          <p:cNvPr id="6" name="Groupe 26"/>
          <p:cNvGrpSpPr>
            <a:grpSpLocks/>
          </p:cNvGrpSpPr>
          <p:nvPr/>
        </p:nvGrpSpPr>
        <p:grpSpPr bwMode="auto">
          <a:xfrm>
            <a:off x="7518400" y="3578225"/>
            <a:ext cx="714375" cy="714375"/>
            <a:chOff x="5072066" y="3000372"/>
            <a:chExt cx="857256" cy="857256"/>
          </a:xfrm>
        </p:grpSpPr>
        <p:grpSp>
          <p:nvGrpSpPr>
            <p:cNvPr id="7" name="Groupe 14"/>
            <p:cNvGrpSpPr>
              <a:grpSpLocks/>
            </p:cNvGrpSpPr>
            <p:nvPr/>
          </p:nvGrpSpPr>
          <p:grpSpPr bwMode="auto">
            <a:xfrm>
              <a:off x="5072066" y="3000372"/>
              <a:ext cx="857256" cy="857256"/>
              <a:chOff x="4357686" y="2928934"/>
              <a:chExt cx="857256" cy="857256"/>
            </a:xfrm>
          </p:grpSpPr>
          <p:sp>
            <p:nvSpPr>
              <p:cNvPr id="30" name="Rectangle 29"/>
              <p:cNvSpPr/>
              <p:nvPr/>
            </p:nvSpPr>
            <p:spPr>
              <a:xfrm>
                <a:off x="4357686" y="3001325"/>
                <a:ext cx="72391" cy="714381"/>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1" name="Rectangle 30"/>
              <p:cNvSpPr/>
              <p:nvPr/>
            </p:nvSpPr>
            <p:spPr>
              <a:xfrm>
                <a:off x="5144457" y="3001325"/>
                <a:ext cx="70485" cy="714381"/>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2" name="Rectangle 31"/>
              <p:cNvSpPr/>
              <p:nvPr/>
            </p:nvSpPr>
            <p:spPr>
              <a:xfrm>
                <a:off x="4430077" y="2928934"/>
                <a:ext cx="714381" cy="72391"/>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3" name="Rectangle 32"/>
              <p:cNvSpPr/>
              <p:nvPr/>
            </p:nvSpPr>
            <p:spPr>
              <a:xfrm>
                <a:off x="4430077" y="3715705"/>
                <a:ext cx="714381" cy="70485"/>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4" name="Rectangle 33"/>
              <p:cNvSpPr/>
              <p:nvPr/>
            </p:nvSpPr>
            <p:spPr>
              <a:xfrm>
                <a:off x="5144457" y="2928934"/>
                <a:ext cx="70485" cy="72391"/>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5" name="Rectangle 34"/>
              <p:cNvSpPr/>
              <p:nvPr/>
            </p:nvSpPr>
            <p:spPr>
              <a:xfrm>
                <a:off x="5144457" y="3715705"/>
                <a:ext cx="70485" cy="70485"/>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6" name="Rectangle 35"/>
              <p:cNvSpPr/>
              <p:nvPr/>
            </p:nvSpPr>
            <p:spPr>
              <a:xfrm>
                <a:off x="4357686" y="2928934"/>
                <a:ext cx="72391" cy="72391"/>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37" name="Rectangle 36"/>
              <p:cNvSpPr/>
              <p:nvPr/>
            </p:nvSpPr>
            <p:spPr>
              <a:xfrm>
                <a:off x="4357686" y="3715705"/>
                <a:ext cx="72391" cy="70485"/>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54291" name="ZoneTexte 28"/>
            <p:cNvSpPr txBox="1">
              <a:spLocks noChangeArrowheads="1"/>
            </p:cNvSpPr>
            <p:nvPr/>
          </p:nvSpPr>
          <p:spPr bwMode="auto">
            <a:xfrm>
              <a:off x="5287333" y="3166108"/>
              <a:ext cx="220981" cy="440058"/>
            </a:xfrm>
            <a:prstGeom prst="rect">
              <a:avLst/>
            </a:prstGeom>
            <a:noFill/>
            <a:ln w="9525">
              <a:noFill/>
              <a:miter lim="800000"/>
              <a:headEnd/>
              <a:tailEnd/>
            </a:ln>
          </p:spPr>
          <p:txBody>
            <a:bodyPr wrap="none">
              <a:spAutoFit/>
            </a:bodyPr>
            <a:lstStyle/>
            <a:p>
              <a:endParaRPr lang="en-US"/>
            </a:p>
          </p:txBody>
        </p:sp>
      </p:grpSp>
      <p:grpSp>
        <p:nvGrpSpPr>
          <p:cNvPr id="16" name="Groupe 37"/>
          <p:cNvGrpSpPr>
            <a:grpSpLocks/>
          </p:cNvGrpSpPr>
          <p:nvPr/>
        </p:nvGrpSpPr>
        <p:grpSpPr bwMode="auto">
          <a:xfrm>
            <a:off x="8178800" y="3578225"/>
            <a:ext cx="714375" cy="714375"/>
            <a:chOff x="5072066" y="3000372"/>
            <a:chExt cx="857256" cy="857256"/>
          </a:xfrm>
        </p:grpSpPr>
        <p:grpSp>
          <p:nvGrpSpPr>
            <p:cNvPr id="17" name="Groupe 14"/>
            <p:cNvGrpSpPr>
              <a:grpSpLocks/>
            </p:cNvGrpSpPr>
            <p:nvPr/>
          </p:nvGrpSpPr>
          <p:grpSpPr bwMode="auto">
            <a:xfrm>
              <a:off x="5072066" y="3000372"/>
              <a:ext cx="857256" cy="857256"/>
              <a:chOff x="4357686" y="2928934"/>
              <a:chExt cx="857256" cy="857256"/>
            </a:xfrm>
          </p:grpSpPr>
          <p:sp>
            <p:nvSpPr>
              <p:cNvPr id="41" name="Rectangle 40"/>
              <p:cNvSpPr/>
              <p:nvPr/>
            </p:nvSpPr>
            <p:spPr>
              <a:xfrm>
                <a:off x="4357686" y="3001325"/>
                <a:ext cx="72391" cy="714381"/>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2" name="Rectangle 41"/>
              <p:cNvSpPr/>
              <p:nvPr/>
            </p:nvSpPr>
            <p:spPr>
              <a:xfrm>
                <a:off x="5144457" y="3001325"/>
                <a:ext cx="70485" cy="714381"/>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3" name="Rectangle 42"/>
              <p:cNvSpPr/>
              <p:nvPr/>
            </p:nvSpPr>
            <p:spPr>
              <a:xfrm>
                <a:off x="4430077" y="2928934"/>
                <a:ext cx="714381" cy="72391"/>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4" name="Rectangle 43"/>
              <p:cNvSpPr/>
              <p:nvPr/>
            </p:nvSpPr>
            <p:spPr>
              <a:xfrm>
                <a:off x="4430077" y="3715705"/>
                <a:ext cx="714381" cy="70485"/>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5" name="Rectangle 44"/>
              <p:cNvSpPr/>
              <p:nvPr/>
            </p:nvSpPr>
            <p:spPr>
              <a:xfrm>
                <a:off x="5144457" y="2928934"/>
                <a:ext cx="70485" cy="72391"/>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6" name="Rectangle 45"/>
              <p:cNvSpPr/>
              <p:nvPr/>
            </p:nvSpPr>
            <p:spPr>
              <a:xfrm>
                <a:off x="5144457" y="3715705"/>
                <a:ext cx="70485" cy="70485"/>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7" name="Rectangle 46"/>
              <p:cNvSpPr/>
              <p:nvPr/>
            </p:nvSpPr>
            <p:spPr>
              <a:xfrm>
                <a:off x="4357686" y="2928934"/>
                <a:ext cx="72391" cy="72391"/>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sp>
            <p:nvSpPr>
              <p:cNvPr id="48" name="Rectangle 47"/>
              <p:cNvSpPr/>
              <p:nvPr/>
            </p:nvSpPr>
            <p:spPr>
              <a:xfrm>
                <a:off x="4357686" y="3715705"/>
                <a:ext cx="72391" cy="70485"/>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latin typeface="Arial" pitchFamily="34" charset="0"/>
                </a:endParaRPr>
              </a:p>
            </p:txBody>
          </p:sp>
        </p:grpSp>
        <p:sp>
          <p:nvSpPr>
            <p:cNvPr id="54281" name="ZoneTexte 39"/>
            <p:cNvSpPr txBox="1">
              <a:spLocks noChangeArrowheads="1"/>
            </p:cNvSpPr>
            <p:nvPr/>
          </p:nvSpPr>
          <p:spPr bwMode="auto">
            <a:xfrm>
              <a:off x="5287333" y="3166108"/>
              <a:ext cx="220981" cy="440058"/>
            </a:xfrm>
            <a:prstGeom prst="rect">
              <a:avLst/>
            </a:prstGeom>
            <a:noFill/>
            <a:ln w="9525">
              <a:noFill/>
              <a:miter lim="800000"/>
              <a:headEnd/>
              <a:tailEnd/>
            </a:ln>
          </p:spPr>
          <p:txBody>
            <a:bodyPr wrap="none">
              <a:spAutoFit/>
            </a:bodyPr>
            <a:lstStyle/>
            <a:p>
              <a:endParaRPr lang="en-US"/>
            </a:p>
          </p:txBody>
        </p:sp>
      </p:gr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re 1"/>
          <p:cNvSpPr>
            <a:spLocks noGrp="1"/>
          </p:cNvSpPr>
          <p:nvPr>
            <p:ph type="title"/>
          </p:nvPr>
        </p:nvSpPr>
        <p:spPr/>
        <p:txBody>
          <a:bodyPr/>
          <a:lstStyle/>
          <a:p>
            <a:pPr eaLnBrk="1" hangingPunct="1"/>
            <a:r>
              <a:rPr lang="en-US" smtClean="0">
                <a:latin typeface="Arial" charset="0"/>
              </a:rPr>
              <a:t>Procedural tilings of Wang tiles</a:t>
            </a:r>
            <a:endParaRPr lang="fr-FR" smtClean="0">
              <a:latin typeface="Arial" charset="0"/>
            </a:endParaRPr>
          </a:p>
        </p:txBody>
      </p:sp>
      <p:sp>
        <p:nvSpPr>
          <p:cNvPr id="55299" name="Espace réservé du contenu 2"/>
          <p:cNvSpPr>
            <a:spLocks noGrp="1"/>
          </p:cNvSpPr>
          <p:nvPr>
            <p:ph idx="1"/>
          </p:nvPr>
        </p:nvSpPr>
        <p:spPr>
          <a:xfrm>
            <a:off x="457200" y="1600200"/>
            <a:ext cx="8229600" cy="900113"/>
          </a:xfrm>
        </p:spPr>
        <p:txBody>
          <a:bodyPr/>
          <a:lstStyle/>
          <a:p>
            <a:pPr eaLnBrk="1" hangingPunct="1"/>
            <a:r>
              <a:rPr lang="en-US" u="sng" smtClean="0">
                <a:latin typeface="Arial" charset="0"/>
              </a:rPr>
              <a:t>Key idea:</a:t>
            </a:r>
            <a:r>
              <a:rPr lang="en-US" smtClean="0">
                <a:latin typeface="Arial" charset="0"/>
              </a:rPr>
              <a:t> Randomly choose edge colors</a:t>
            </a:r>
            <a:endParaRPr lang="fr-FR" i="1" smtClean="0">
              <a:latin typeface="Arial" charset="0"/>
            </a:endParaRPr>
          </a:p>
          <a:p>
            <a:pPr eaLnBrk="1" hangingPunct="1">
              <a:buFont typeface="Arial" charset="0"/>
              <a:buNone/>
            </a:pPr>
            <a:endParaRPr lang="fr-FR" smtClean="0">
              <a:latin typeface="Arial" charset="0"/>
            </a:endParaRPr>
          </a:p>
        </p:txBody>
      </p:sp>
      <p:sp>
        <p:nvSpPr>
          <p:cNvPr id="55300" name="ZoneTexte 163"/>
          <p:cNvSpPr txBox="1">
            <a:spLocks noChangeArrowheads="1"/>
          </p:cNvSpPr>
          <p:nvPr/>
        </p:nvSpPr>
        <p:spPr bwMode="auto">
          <a:xfrm>
            <a:off x="646113" y="2487613"/>
            <a:ext cx="3214687" cy="369887"/>
          </a:xfrm>
          <a:prstGeom prst="rect">
            <a:avLst/>
          </a:prstGeom>
          <a:noFill/>
          <a:ln w="9525">
            <a:noFill/>
            <a:miter lim="800000"/>
            <a:headEnd/>
            <a:tailEnd/>
          </a:ln>
        </p:spPr>
        <p:txBody>
          <a:bodyPr wrap="none">
            <a:spAutoFit/>
          </a:bodyPr>
          <a:lstStyle/>
          <a:p>
            <a:r>
              <a:rPr lang="en-US"/>
              <a:t>Input tiles: 2 colors </a:t>
            </a:r>
            <a:r>
              <a:rPr lang="en-US">
                <a:sym typeface="Wingdings" pitchFamily="2" charset="2"/>
              </a:rPr>
              <a:t> 16 tiles</a:t>
            </a:r>
            <a:endParaRPr lang="fr-FR"/>
          </a:p>
        </p:txBody>
      </p:sp>
      <p:sp>
        <p:nvSpPr>
          <p:cNvPr id="55301" name="Text Box 5"/>
          <p:cNvSpPr txBox="1">
            <a:spLocks noChangeArrowheads="1"/>
          </p:cNvSpPr>
          <p:nvPr/>
        </p:nvSpPr>
        <p:spPr bwMode="auto">
          <a:xfrm>
            <a:off x="5857875" y="6097588"/>
            <a:ext cx="1631950" cy="366712"/>
          </a:xfrm>
          <a:prstGeom prst="rect">
            <a:avLst/>
          </a:prstGeom>
          <a:noFill/>
          <a:ln w="19050" algn="ctr">
            <a:noFill/>
            <a:miter lim="800000"/>
            <a:headEnd/>
            <a:tailEnd type="none" w="lg" len="med"/>
          </a:ln>
        </p:spPr>
        <p:txBody>
          <a:bodyPr wrap="none">
            <a:spAutoFit/>
          </a:bodyPr>
          <a:lstStyle/>
          <a:p>
            <a:r>
              <a:rPr lang="en-US" i="1"/>
              <a:t>Texture space</a:t>
            </a:r>
          </a:p>
        </p:txBody>
      </p:sp>
      <p:sp>
        <p:nvSpPr>
          <p:cNvPr id="488" name="Rectangle 487"/>
          <p:cNvSpPr/>
          <p:nvPr/>
        </p:nvSpPr>
        <p:spPr>
          <a:xfrm>
            <a:off x="6357938" y="1143000"/>
            <a:ext cx="2357437" cy="461963"/>
          </a:xfrm>
          <a:prstGeom prst="rect">
            <a:avLst/>
          </a:prstGeom>
        </p:spPr>
        <p:txBody>
          <a:bodyPr>
            <a:spAutoFit/>
          </a:bodyPr>
          <a:lstStyle/>
          <a:p>
            <a:pPr lvl="1" fontAlgn="auto">
              <a:spcBef>
                <a:spcPts val="0"/>
              </a:spcBef>
              <a:spcAft>
                <a:spcPts val="0"/>
              </a:spcAft>
              <a:defRPr/>
            </a:pPr>
            <a:r>
              <a:rPr lang="en-US" sz="2400" dirty="0">
                <a:solidFill>
                  <a:schemeClr val="accent1">
                    <a:lumMod val="60000"/>
                    <a:lumOff val="40000"/>
                  </a:schemeClr>
                </a:solidFill>
                <a:latin typeface="Arial" pitchFamily="34" charset="0"/>
                <a:sym typeface="Wingdings" pitchFamily="2" charset="2"/>
              </a:rPr>
              <a:t>[Wei 2004]</a:t>
            </a:r>
            <a:endParaRPr lang="en-US" dirty="0">
              <a:solidFill>
                <a:schemeClr val="accent1">
                  <a:lumMod val="60000"/>
                  <a:lumOff val="40000"/>
                </a:schemeClr>
              </a:solidFill>
              <a:latin typeface="Arial" pitchFamily="34" charset="0"/>
            </a:endParaRPr>
          </a:p>
        </p:txBody>
      </p:sp>
      <p:grpSp>
        <p:nvGrpSpPr>
          <p:cNvPr id="2" name="Group 227"/>
          <p:cNvGrpSpPr>
            <a:grpSpLocks/>
          </p:cNvGrpSpPr>
          <p:nvPr/>
        </p:nvGrpSpPr>
        <p:grpSpPr bwMode="auto">
          <a:xfrm>
            <a:off x="2173288" y="2933700"/>
            <a:ext cx="1041400" cy="2136775"/>
            <a:chOff x="1440" y="1151"/>
            <a:chExt cx="1094" cy="2245"/>
          </a:xfrm>
        </p:grpSpPr>
        <p:grpSp>
          <p:nvGrpSpPr>
            <p:cNvPr id="3" name="Group 121"/>
            <p:cNvGrpSpPr>
              <a:grpSpLocks/>
            </p:cNvGrpSpPr>
            <p:nvPr/>
          </p:nvGrpSpPr>
          <p:grpSpPr bwMode="auto">
            <a:xfrm>
              <a:off x="1440" y="2879"/>
              <a:ext cx="518" cy="517"/>
              <a:chOff x="576" y="2880"/>
              <a:chExt cx="518" cy="517"/>
            </a:xfrm>
          </p:grpSpPr>
          <p:pic>
            <p:nvPicPr>
              <p:cNvPr id="55666" name="Picture 122" descr="tile_4_1"/>
              <p:cNvPicPr preferRelativeResize="0">
                <a:picLocks noChangeAspect="1" noChangeArrowheads="1"/>
              </p:cNvPicPr>
              <p:nvPr/>
            </p:nvPicPr>
            <p:blipFill>
              <a:blip r:embed="rId2"/>
              <a:srcRect/>
              <a:stretch>
                <a:fillRect/>
              </a:stretch>
            </p:blipFill>
            <p:spPr bwMode="auto">
              <a:xfrm>
                <a:off x="576" y="2880"/>
                <a:ext cx="512" cy="512"/>
              </a:xfrm>
              <a:prstGeom prst="rect">
                <a:avLst/>
              </a:prstGeom>
              <a:noFill/>
              <a:ln w="9525">
                <a:noFill/>
                <a:miter lim="800000"/>
                <a:headEnd/>
                <a:tailEnd/>
              </a:ln>
            </p:spPr>
          </p:pic>
          <p:grpSp>
            <p:nvGrpSpPr>
              <p:cNvPr id="4" name="Group 123"/>
              <p:cNvGrpSpPr>
                <a:grpSpLocks/>
              </p:cNvGrpSpPr>
              <p:nvPr/>
            </p:nvGrpSpPr>
            <p:grpSpPr bwMode="auto">
              <a:xfrm>
                <a:off x="576" y="2880"/>
                <a:ext cx="518" cy="517"/>
                <a:chOff x="576" y="2880"/>
                <a:chExt cx="518" cy="517"/>
              </a:xfrm>
            </p:grpSpPr>
            <p:sp>
              <p:nvSpPr>
                <p:cNvPr id="55668" name="Rectangle 124"/>
                <p:cNvSpPr>
                  <a:spLocks noChangeArrowheads="1"/>
                </p:cNvSpPr>
                <p:nvPr/>
              </p:nvSpPr>
              <p:spPr bwMode="auto">
                <a:xfrm>
                  <a:off x="604" y="3368"/>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69" name="Rectangle 125"/>
                <p:cNvSpPr>
                  <a:spLocks noChangeArrowheads="1"/>
                </p:cNvSpPr>
                <p:nvPr/>
              </p:nvSpPr>
              <p:spPr bwMode="auto">
                <a:xfrm>
                  <a:off x="604" y="2880"/>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70" name="Rectangle 126"/>
                <p:cNvSpPr>
                  <a:spLocks noChangeArrowheads="1"/>
                </p:cNvSpPr>
                <p:nvPr/>
              </p:nvSpPr>
              <p:spPr bwMode="auto">
                <a:xfrm>
                  <a:off x="576" y="2907"/>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671" name="Rectangle 127"/>
                <p:cNvSpPr>
                  <a:spLocks noChangeArrowheads="1"/>
                </p:cNvSpPr>
                <p:nvPr/>
              </p:nvSpPr>
              <p:spPr bwMode="auto">
                <a:xfrm>
                  <a:off x="1065" y="2907"/>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grpSp>
        </p:grpSp>
        <p:grpSp>
          <p:nvGrpSpPr>
            <p:cNvPr id="5" name="Group 135"/>
            <p:cNvGrpSpPr>
              <a:grpSpLocks/>
            </p:cNvGrpSpPr>
            <p:nvPr/>
          </p:nvGrpSpPr>
          <p:grpSpPr bwMode="auto">
            <a:xfrm>
              <a:off x="2015" y="2879"/>
              <a:ext cx="519" cy="517"/>
              <a:chOff x="1151" y="2880"/>
              <a:chExt cx="519" cy="517"/>
            </a:xfrm>
          </p:grpSpPr>
          <p:pic>
            <p:nvPicPr>
              <p:cNvPr id="55660" name="Picture 136" descr="tile_4_2"/>
              <p:cNvPicPr preferRelativeResize="0">
                <a:picLocks noChangeAspect="1" noChangeArrowheads="1"/>
              </p:cNvPicPr>
              <p:nvPr/>
            </p:nvPicPr>
            <p:blipFill>
              <a:blip r:embed="rId3"/>
              <a:srcRect/>
              <a:stretch>
                <a:fillRect/>
              </a:stretch>
            </p:blipFill>
            <p:spPr bwMode="auto">
              <a:xfrm>
                <a:off x="1153" y="2881"/>
                <a:ext cx="512" cy="512"/>
              </a:xfrm>
              <a:prstGeom prst="rect">
                <a:avLst/>
              </a:prstGeom>
              <a:noFill/>
              <a:ln w="9525">
                <a:noFill/>
                <a:miter lim="800000"/>
                <a:headEnd/>
                <a:tailEnd/>
              </a:ln>
            </p:spPr>
          </p:pic>
          <p:grpSp>
            <p:nvGrpSpPr>
              <p:cNvPr id="6" name="Group 137"/>
              <p:cNvGrpSpPr>
                <a:grpSpLocks/>
              </p:cNvGrpSpPr>
              <p:nvPr/>
            </p:nvGrpSpPr>
            <p:grpSpPr bwMode="auto">
              <a:xfrm>
                <a:off x="1151" y="2880"/>
                <a:ext cx="519" cy="517"/>
                <a:chOff x="1151" y="2880"/>
                <a:chExt cx="519" cy="517"/>
              </a:xfrm>
            </p:grpSpPr>
            <p:sp>
              <p:nvSpPr>
                <p:cNvPr id="55662" name="Rectangle 138"/>
                <p:cNvSpPr>
                  <a:spLocks noChangeArrowheads="1"/>
                </p:cNvSpPr>
                <p:nvPr/>
              </p:nvSpPr>
              <p:spPr bwMode="auto">
                <a:xfrm>
                  <a:off x="1180" y="3368"/>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63" name="Rectangle 139"/>
                <p:cNvSpPr>
                  <a:spLocks noChangeArrowheads="1"/>
                </p:cNvSpPr>
                <p:nvPr/>
              </p:nvSpPr>
              <p:spPr bwMode="auto">
                <a:xfrm>
                  <a:off x="1180" y="2880"/>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64" name="Rectangle 140"/>
                <p:cNvSpPr>
                  <a:spLocks noChangeArrowheads="1"/>
                </p:cNvSpPr>
                <p:nvPr/>
              </p:nvSpPr>
              <p:spPr bwMode="auto">
                <a:xfrm>
                  <a:off x="1151" y="2907"/>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665" name="Rectangle 141"/>
                <p:cNvSpPr>
                  <a:spLocks noChangeArrowheads="1"/>
                </p:cNvSpPr>
                <p:nvPr/>
              </p:nvSpPr>
              <p:spPr bwMode="auto">
                <a:xfrm>
                  <a:off x="1641" y="2907"/>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grpSp>
        <p:grpSp>
          <p:nvGrpSpPr>
            <p:cNvPr id="7" name="Group 149"/>
            <p:cNvGrpSpPr>
              <a:grpSpLocks/>
            </p:cNvGrpSpPr>
            <p:nvPr/>
          </p:nvGrpSpPr>
          <p:grpSpPr bwMode="auto">
            <a:xfrm>
              <a:off x="1440" y="1727"/>
              <a:ext cx="519" cy="517"/>
              <a:chOff x="1151" y="1728"/>
              <a:chExt cx="519" cy="517"/>
            </a:xfrm>
          </p:grpSpPr>
          <p:pic>
            <p:nvPicPr>
              <p:cNvPr id="55654" name="Picture 150" descr="tile_2_2"/>
              <p:cNvPicPr preferRelativeResize="0">
                <a:picLocks noChangeAspect="1" noChangeArrowheads="1"/>
              </p:cNvPicPr>
              <p:nvPr/>
            </p:nvPicPr>
            <p:blipFill>
              <a:blip r:embed="rId4"/>
              <a:srcRect/>
              <a:stretch>
                <a:fillRect/>
              </a:stretch>
            </p:blipFill>
            <p:spPr bwMode="auto">
              <a:xfrm>
                <a:off x="1153" y="1728"/>
                <a:ext cx="512" cy="512"/>
              </a:xfrm>
              <a:prstGeom prst="rect">
                <a:avLst/>
              </a:prstGeom>
              <a:noFill/>
              <a:ln w="9525">
                <a:noFill/>
                <a:miter lim="800000"/>
                <a:headEnd/>
                <a:tailEnd/>
              </a:ln>
            </p:spPr>
          </p:pic>
          <p:grpSp>
            <p:nvGrpSpPr>
              <p:cNvPr id="8" name="Group 151"/>
              <p:cNvGrpSpPr>
                <a:grpSpLocks/>
              </p:cNvGrpSpPr>
              <p:nvPr/>
            </p:nvGrpSpPr>
            <p:grpSpPr bwMode="auto">
              <a:xfrm>
                <a:off x="1151" y="1728"/>
                <a:ext cx="519" cy="517"/>
                <a:chOff x="1151" y="1728"/>
                <a:chExt cx="519" cy="517"/>
              </a:xfrm>
            </p:grpSpPr>
            <p:sp>
              <p:nvSpPr>
                <p:cNvPr id="55656" name="Rectangle 152"/>
                <p:cNvSpPr>
                  <a:spLocks noChangeArrowheads="1"/>
                </p:cNvSpPr>
                <p:nvPr/>
              </p:nvSpPr>
              <p:spPr bwMode="auto">
                <a:xfrm>
                  <a:off x="1151" y="1756"/>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657" name="Rectangle 153"/>
                <p:cNvSpPr>
                  <a:spLocks noChangeArrowheads="1"/>
                </p:cNvSpPr>
                <p:nvPr/>
              </p:nvSpPr>
              <p:spPr bwMode="auto">
                <a:xfrm>
                  <a:off x="1641" y="1756"/>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658" name="Rectangle 154"/>
                <p:cNvSpPr>
                  <a:spLocks noChangeArrowheads="1"/>
                </p:cNvSpPr>
                <p:nvPr/>
              </p:nvSpPr>
              <p:spPr bwMode="auto">
                <a:xfrm>
                  <a:off x="1180" y="1728"/>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659" name="Rectangle 155"/>
                <p:cNvSpPr>
                  <a:spLocks noChangeArrowheads="1"/>
                </p:cNvSpPr>
                <p:nvPr/>
              </p:nvSpPr>
              <p:spPr bwMode="auto">
                <a:xfrm>
                  <a:off x="1180" y="2216"/>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grpSp>
        </p:grpSp>
        <p:grpSp>
          <p:nvGrpSpPr>
            <p:cNvPr id="9" name="Group 156"/>
            <p:cNvGrpSpPr>
              <a:grpSpLocks/>
            </p:cNvGrpSpPr>
            <p:nvPr/>
          </p:nvGrpSpPr>
          <p:grpSpPr bwMode="auto">
            <a:xfrm>
              <a:off x="1440" y="2303"/>
              <a:ext cx="518" cy="517"/>
              <a:chOff x="576" y="2304"/>
              <a:chExt cx="518" cy="517"/>
            </a:xfrm>
          </p:grpSpPr>
          <p:pic>
            <p:nvPicPr>
              <p:cNvPr id="55648" name="Picture 157" descr="tile_3_1"/>
              <p:cNvPicPr preferRelativeResize="0">
                <a:picLocks noChangeAspect="1" noChangeArrowheads="1"/>
              </p:cNvPicPr>
              <p:nvPr/>
            </p:nvPicPr>
            <p:blipFill>
              <a:blip r:embed="rId5"/>
              <a:srcRect/>
              <a:stretch>
                <a:fillRect/>
              </a:stretch>
            </p:blipFill>
            <p:spPr bwMode="auto">
              <a:xfrm>
                <a:off x="577" y="2304"/>
                <a:ext cx="512" cy="512"/>
              </a:xfrm>
              <a:prstGeom prst="rect">
                <a:avLst/>
              </a:prstGeom>
              <a:noFill/>
              <a:ln w="9525">
                <a:noFill/>
                <a:miter lim="800000"/>
                <a:headEnd/>
                <a:tailEnd/>
              </a:ln>
            </p:spPr>
          </p:pic>
          <p:grpSp>
            <p:nvGrpSpPr>
              <p:cNvPr id="10" name="Group 158"/>
              <p:cNvGrpSpPr>
                <a:grpSpLocks/>
              </p:cNvGrpSpPr>
              <p:nvPr/>
            </p:nvGrpSpPr>
            <p:grpSpPr bwMode="auto">
              <a:xfrm>
                <a:off x="576" y="2304"/>
                <a:ext cx="518" cy="517"/>
                <a:chOff x="576" y="2304"/>
                <a:chExt cx="518" cy="517"/>
              </a:xfrm>
            </p:grpSpPr>
            <p:sp>
              <p:nvSpPr>
                <p:cNvPr id="55650" name="Rectangle 159"/>
                <p:cNvSpPr>
                  <a:spLocks noChangeArrowheads="1"/>
                </p:cNvSpPr>
                <p:nvPr/>
              </p:nvSpPr>
              <p:spPr bwMode="auto">
                <a:xfrm>
                  <a:off x="604" y="279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51" name="Rectangle 160"/>
                <p:cNvSpPr>
                  <a:spLocks noChangeArrowheads="1"/>
                </p:cNvSpPr>
                <p:nvPr/>
              </p:nvSpPr>
              <p:spPr bwMode="auto">
                <a:xfrm>
                  <a:off x="576" y="2332"/>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652" name="Rectangle 161"/>
                <p:cNvSpPr>
                  <a:spLocks noChangeArrowheads="1"/>
                </p:cNvSpPr>
                <p:nvPr/>
              </p:nvSpPr>
              <p:spPr bwMode="auto">
                <a:xfrm>
                  <a:off x="1065" y="2332"/>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653" name="Rectangle 162"/>
                <p:cNvSpPr>
                  <a:spLocks noChangeArrowheads="1"/>
                </p:cNvSpPr>
                <p:nvPr/>
              </p:nvSpPr>
              <p:spPr bwMode="auto">
                <a:xfrm>
                  <a:off x="604" y="2304"/>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grpSp>
        </p:grpSp>
        <p:grpSp>
          <p:nvGrpSpPr>
            <p:cNvPr id="11" name="Group 170"/>
            <p:cNvGrpSpPr>
              <a:grpSpLocks/>
            </p:cNvGrpSpPr>
            <p:nvPr/>
          </p:nvGrpSpPr>
          <p:grpSpPr bwMode="auto">
            <a:xfrm>
              <a:off x="2016" y="1151"/>
              <a:ext cx="518" cy="519"/>
              <a:chOff x="1727" y="1151"/>
              <a:chExt cx="518" cy="519"/>
            </a:xfrm>
          </p:grpSpPr>
          <p:pic>
            <p:nvPicPr>
              <p:cNvPr id="55642" name="Picture 171" descr="tile_1_3"/>
              <p:cNvPicPr preferRelativeResize="0">
                <a:picLocks noChangeAspect="1" noChangeArrowheads="1"/>
              </p:cNvPicPr>
              <p:nvPr/>
            </p:nvPicPr>
            <p:blipFill>
              <a:blip r:embed="rId6"/>
              <a:srcRect/>
              <a:stretch>
                <a:fillRect/>
              </a:stretch>
            </p:blipFill>
            <p:spPr bwMode="auto">
              <a:xfrm>
                <a:off x="1727" y="1151"/>
                <a:ext cx="512" cy="512"/>
              </a:xfrm>
              <a:prstGeom prst="rect">
                <a:avLst/>
              </a:prstGeom>
              <a:noFill/>
              <a:ln w="9525">
                <a:noFill/>
                <a:miter lim="800000"/>
                <a:headEnd/>
                <a:tailEnd/>
              </a:ln>
            </p:spPr>
          </p:pic>
          <p:grpSp>
            <p:nvGrpSpPr>
              <p:cNvPr id="12" name="Group 172"/>
              <p:cNvGrpSpPr>
                <a:grpSpLocks/>
              </p:cNvGrpSpPr>
              <p:nvPr/>
            </p:nvGrpSpPr>
            <p:grpSpPr bwMode="auto">
              <a:xfrm>
                <a:off x="1728" y="1152"/>
                <a:ext cx="517" cy="518"/>
                <a:chOff x="1728" y="1152"/>
                <a:chExt cx="517" cy="518"/>
              </a:xfrm>
            </p:grpSpPr>
            <p:sp>
              <p:nvSpPr>
                <p:cNvPr id="55644" name="Rectangle 173"/>
                <p:cNvSpPr>
                  <a:spLocks noChangeArrowheads="1"/>
                </p:cNvSpPr>
                <p:nvPr/>
              </p:nvSpPr>
              <p:spPr bwMode="auto">
                <a:xfrm>
                  <a:off x="1756"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45" name="Rectangle 174"/>
                <p:cNvSpPr>
                  <a:spLocks noChangeArrowheads="1"/>
                </p:cNvSpPr>
                <p:nvPr/>
              </p:nvSpPr>
              <p:spPr bwMode="auto">
                <a:xfrm>
                  <a:off x="1756"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646" name="Rectangle 175"/>
                <p:cNvSpPr>
                  <a:spLocks noChangeArrowheads="1"/>
                </p:cNvSpPr>
                <p:nvPr/>
              </p:nvSpPr>
              <p:spPr bwMode="auto">
                <a:xfrm>
                  <a:off x="1728" y="1180"/>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647" name="Rectangle 176"/>
                <p:cNvSpPr>
                  <a:spLocks noChangeArrowheads="1"/>
                </p:cNvSpPr>
                <p:nvPr/>
              </p:nvSpPr>
              <p:spPr bwMode="auto">
                <a:xfrm>
                  <a:off x="2216" y="1180"/>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grpSp>
        <p:grpSp>
          <p:nvGrpSpPr>
            <p:cNvPr id="13" name="Group 177"/>
            <p:cNvGrpSpPr>
              <a:grpSpLocks/>
            </p:cNvGrpSpPr>
            <p:nvPr/>
          </p:nvGrpSpPr>
          <p:grpSpPr bwMode="auto">
            <a:xfrm>
              <a:off x="2017" y="1727"/>
              <a:ext cx="517" cy="517"/>
              <a:chOff x="1728" y="1728"/>
              <a:chExt cx="517" cy="517"/>
            </a:xfrm>
          </p:grpSpPr>
          <p:pic>
            <p:nvPicPr>
              <p:cNvPr id="55636" name="Picture 178" descr="tile_2_3"/>
              <p:cNvPicPr preferRelativeResize="0">
                <a:picLocks noChangeAspect="1" noChangeArrowheads="1"/>
              </p:cNvPicPr>
              <p:nvPr/>
            </p:nvPicPr>
            <p:blipFill>
              <a:blip r:embed="rId7"/>
              <a:srcRect/>
              <a:stretch>
                <a:fillRect/>
              </a:stretch>
            </p:blipFill>
            <p:spPr bwMode="auto">
              <a:xfrm>
                <a:off x="1728" y="1728"/>
                <a:ext cx="512" cy="512"/>
              </a:xfrm>
              <a:prstGeom prst="rect">
                <a:avLst/>
              </a:prstGeom>
              <a:noFill/>
              <a:ln w="9525">
                <a:noFill/>
                <a:miter lim="800000"/>
                <a:headEnd/>
                <a:tailEnd/>
              </a:ln>
            </p:spPr>
          </p:pic>
          <p:grpSp>
            <p:nvGrpSpPr>
              <p:cNvPr id="14" name="Group 179"/>
              <p:cNvGrpSpPr>
                <a:grpSpLocks/>
              </p:cNvGrpSpPr>
              <p:nvPr/>
            </p:nvGrpSpPr>
            <p:grpSpPr bwMode="auto">
              <a:xfrm>
                <a:off x="1728" y="1728"/>
                <a:ext cx="517" cy="517"/>
                <a:chOff x="1728" y="1728"/>
                <a:chExt cx="517" cy="517"/>
              </a:xfrm>
            </p:grpSpPr>
            <p:sp>
              <p:nvSpPr>
                <p:cNvPr id="55638" name="Rectangle 180"/>
                <p:cNvSpPr>
                  <a:spLocks noChangeArrowheads="1"/>
                </p:cNvSpPr>
                <p:nvPr/>
              </p:nvSpPr>
              <p:spPr bwMode="auto">
                <a:xfrm>
                  <a:off x="1756" y="1728"/>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639" name="Rectangle 181"/>
                <p:cNvSpPr>
                  <a:spLocks noChangeArrowheads="1"/>
                </p:cNvSpPr>
                <p:nvPr/>
              </p:nvSpPr>
              <p:spPr bwMode="auto">
                <a:xfrm>
                  <a:off x="1756" y="2216"/>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640" name="Rectangle 182"/>
                <p:cNvSpPr>
                  <a:spLocks noChangeArrowheads="1"/>
                </p:cNvSpPr>
                <p:nvPr/>
              </p:nvSpPr>
              <p:spPr bwMode="auto">
                <a:xfrm>
                  <a:off x="1728" y="1756"/>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641" name="Rectangle 183"/>
                <p:cNvSpPr>
                  <a:spLocks noChangeArrowheads="1"/>
                </p:cNvSpPr>
                <p:nvPr/>
              </p:nvSpPr>
              <p:spPr bwMode="auto">
                <a:xfrm>
                  <a:off x="2216" y="1756"/>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grpSp>
        <p:grpSp>
          <p:nvGrpSpPr>
            <p:cNvPr id="15" name="Group 184"/>
            <p:cNvGrpSpPr>
              <a:grpSpLocks/>
            </p:cNvGrpSpPr>
            <p:nvPr/>
          </p:nvGrpSpPr>
          <p:grpSpPr bwMode="auto">
            <a:xfrm>
              <a:off x="2017" y="2303"/>
              <a:ext cx="517" cy="517"/>
              <a:chOff x="1728" y="2304"/>
              <a:chExt cx="517" cy="517"/>
            </a:xfrm>
          </p:grpSpPr>
          <p:pic>
            <p:nvPicPr>
              <p:cNvPr id="55630" name="Picture 185" descr="tile_3_3"/>
              <p:cNvPicPr preferRelativeResize="0">
                <a:picLocks noChangeAspect="1" noChangeArrowheads="1"/>
              </p:cNvPicPr>
              <p:nvPr/>
            </p:nvPicPr>
            <p:blipFill>
              <a:blip r:embed="rId8"/>
              <a:srcRect/>
              <a:stretch>
                <a:fillRect/>
              </a:stretch>
            </p:blipFill>
            <p:spPr bwMode="auto">
              <a:xfrm>
                <a:off x="1729" y="2304"/>
                <a:ext cx="512" cy="512"/>
              </a:xfrm>
              <a:prstGeom prst="rect">
                <a:avLst/>
              </a:prstGeom>
              <a:noFill/>
              <a:ln w="9525">
                <a:noFill/>
                <a:miter lim="800000"/>
                <a:headEnd/>
                <a:tailEnd/>
              </a:ln>
            </p:spPr>
          </p:pic>
          <p:grpSp>
            <p:nvGrpSpPr>
              <p:cNvPr id="16" name="Group 186"/>
              <p:cNvGrpSpPr>
                <a:grpSpLocks/>
              </p:cNvGrpSpPr>
              <p:nvPr/>
            </p:nvGrpSpPr>
            <p:grpSpPr bwMode="auto">
              <a:xfrm>
                <a:off x="1728" y="2304"/>
                <a:ext cx="517" cy="517"/>
                <a:chOff x="1728" y="2304"/>
                <a:chExt cx="517" cy="517"/>
              </a:xfrm>
            </p:grpSpPr>
            <p:sp>
              <p:nvSpPr>
                <p:cNvPr id="55632" name="Rectangle 187"/>
                <p:cNvSpPr>
                  <a:spLocks noChangeArrowheads="1"/>
                </p:cNvSpPr>
                <p:nvPr/>
              </p:nvSpPr>
              <p:spPr bwMode="auto">
                <a:xfrm>
                  <a:off x="1756" y="279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33" name="Rectangle 188"/>
                <p:cNvSpPr>
                  <a:spLocks noChangeArrowheads="1"/>
                </p:cNvSpPr>
                <p:nvPr/>
              </p:nvSpPr>
              <p:spPr bwMode="auto">
                <a:xfrm>
                  <a:off x="1756" y="2304"/>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634" name="Rectangle 189"/>
                <p:cNvSpPr>
                  <a:spLocks noChangeArrowheads="1"/>
                </p:cNvSpPr>
                <p:nvPr/>
              </p:nvSpPr>
              <p:spPr bwMode="auto">
                <a:xfrm>
                  <a:off x="1728" y="2332"/>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635" name="Rectangle 190"/>
                <p:cNvSpPr>
                  <a:spLocks noChangeArrowheads="1"/>
                </p:cNvSpPr>
                <p:nvPr/>
              </p:nvSpPr>
              <p:spPr bwMode="auto">
                <a:xfrm>
                  <a:off x="2216" y="2332"/>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grpSp>
        <p:grpSp>
          <p:nvGrpSpPr>
            <p:cNvPr id="17" name="Group 219"/>
            <p:cNvGrpSpPr>
              <a:grpSpLocks/>
            </p:cNvGrpSpPr>
            <p:nvPr/>
          </p:nvGrpSpPr>
          <p:grpSpPr bwMode="auto">
            <a:xfrm>
              <a:off x="1440" y="1151"/>
              <a:ext cx="518" cy="517"/>
              <a:chOff x="2303" y="2880"/>
              <a:chExt cx="518" cy="517"/>
            </a:xfrm>
          </p:grpSpPr>
          <p:pic>
            <p:nvPicPr>
              <p:cNvPr id="55624" name="Picture 220" descr="tile_4_4"/>
              <p:cNvPicPr preferRelativeResize="0">
                <a:picLocks noChangeAspect="1" noChangeArrowheads="1"/>
              </p:cNvPicPr>
              <p:nvPr/>
            </p:nvPicPr>
            <p:blipFill>
              <a:blip r:embed="rId9"/>
              <a:srcRect/>
              <a:stretch>
                <a:fillRect/>
              </a:stretch>
            </p:blipFill>
            <p:spPr bwMode="auto">
              <a:xfrm>
                <a:off x="2305" y="2881"/>
                <a:ext cx="512" cy="512"/>
              </a:xfrm>
              <a:prstGeom prst="rect">
                <a:avLst/>
              </a:prstGeom>
              <a:noFill/>
              <a:ln w="9525">
                <a:noFill/>
                <a:miter lim="800000"/>
                <a:headEnd/>
                <a:tailEnd/>
              </a:ln>
            </p:spPr>
          </p:pic>
          <p:grpSp>
            <p:nvGrpSpPr>
              <p:cNvPr id="18" name="Group 221"/>
              <p:cNvGrpSpPr>
                <a:grpSpLocks/>
              </p:cNvGrpSpPr>
              <p:nvPr/>
            </p:nvGrpSpPr>
            <p:grpSpPr bwMode="auto">
              <a:xfrm>
                <a:off x="2303" y="2880"/>
                <a:ext cx="518" cy="517"/>
                <a:chOff x="2303" y="2880"/>
                <a:chExt cx="518" cy="517"/>
              </a:xfrm>
            </p:grpSpPr>
            <p:sp>
              <p:nvSpPr>
                <p:cNvPr id="55626" name="Rectangle 222"/>
                <p:cNvSpPr>
                  <a:spLocks noChangeArrowheads="1"/>
                </p:cNvSpPr>
                <p:nvPr/>
              </p:nvSpPr>
              <p:spPr bwMode="auto">
                <a:xfrm>
                  <a:off x="2332" y="3368"/>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27" name="Rectangle 223"/>
                <p:cNvSpPr>
                  <a:spLocks noChangeArrowheads="1"/>
                </p:cNvSpPr>
                <p:nvPr/>
              </p:nvSpPr>
              <p:spPr bwMode="auto">
                <a:xfrm>
                  <a:off x="2332" y="2880"/>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28" name="Rectangle 224"/>
                <p:cNvSpPr>
                  <a:spLocks noChangeArrowheads="1"/>
                </p:cNvSpPr>
                <p:nvPr/>
              </p:nvSpPr>
              <p:spPr bwMode="auto">
                <a:xfrm>
                  <a:off x="2792" y="2907"/>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629" name="Rectangle 225"/>
                <p:cNvSpPr>
                  <a:spLocks noChangeArrowheads="1"/>
                </p:cNvSpPr>
                <p:nvPr/>
              </p:nvSpPr>
              <p:spPr bwMode="auto">
                <a:xfrm>
                  <a:off x="2303" y="2907"/>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grpSp>
      </p:grpSp>
      <p:grpSp>
        <p:nvGrpSpPr>
          <p:cNvPr id="19" name="Groupe 486"/>
          <p:cNvGrpSpPr>
            <a:grpSpLocks/>
          </p:cNvGrpSpPr>
          <p:nvPr/>
        </p:nvGrpSpPr>
        <p:grpSpPr bwMode="auto">
          <a:xfrm>
            <a:off x="1071563" y="2928938"/>
            <a:ext cx="1046162" cy="2143125"/>
            <a:chOff x="1071538" y="2928934"/>
            <a:chExt cx="1046842" cy="2143143"/>
          </a:xfrm>
        </p:grpSpPr>
        <p:pic>
          <p:nvPicPr>
            <p:cNvPr id="55568" name="Picture 228" descr="tile_1_2"/>
            <p:cNvPicPr>
              <a:picLocks noChangeAspect="1" noChangeArrowheads="1"/>
            </p:cNvPicPr>
            <p:nvPr/>
          </p:nvPicPr>
          <p:blipFill>
            <a:blip r:embed="rId10"/>
            <a:srcRect/>
            <a:stretch>
              <a:fillRect/>
            </a:stretch>
          </p:blipFill>
          <p:spPr bwMode="auto">
            <a:xfrm>
              <a:off x="1075797" y="4029156"/>
              <a:ext cx="487244" cy="487244"/>
            </a:xfrm>
            <a:prstGeom prst="rect">
              <a:avLst/>
            </a:prstGeom>
            <a:noFill/>
            <a:ln w="9525">
              <a:noFill/>
              <a:miter lim="800000"/>
              <a:headEnd/>
              <a:tailEnd/>
            </a:ln>
          </p:spPr>
        </p:pic>
        <p:pic>
          <p:nvPicPr>
            <p:cNvPr id="55569" name="Picture 229" descr="tile_1_4"/>
            <p:cNvPicPr>
              <a:picLocks noChangeAspect="1" noChangeArrowheads="1"/>
            </p:cNvPicPr>
            <p:nvPr/>
          </p:nvPicPr>
          <p:blipFill>
            <a:blip r:embed="rId11"/>
            <a:srcRect/>
            <a:stretch>
              <a:fillRect/>
            </a:stretch>
          </p:blipFill>
          <p:spPr bwMode="auto">
            <a:xfrm>
              <a:off x="1077278" y="3482822"/>
              <a:ext cx="487244" cy="487244"/>
            </a:xfrm>
            <a:prstGeom prst="rect">
              <a:avLst/>
            </a:prstGeom>
            <a:noFill/>
            <a:ln w="9525">
              <a:noFill/>
              <a:miter lim="800000"/>
              <a:headEnd/>
              <a:tailEnd/>
            </a:ln>
          </p:spPr>
        </p:pic>
        <p:pic>
          <p:nvPicPr>
            <p:cNvPr id="55570" name="Picture 230" descr="tile_2_1"/>
            <p:cNvPicPr>
              <a:picLocks noChangeAspect="1" noChangeArrowheads="1"/>
            </p:cNvPicPr>
            <p:nvPr/>
          </p:nvPicPr>
          <p:blipFill>
            <a:blip r:embed="rId12"/>
            <a:srcRect/>
            <a:stretch>
              <a:fillRect/>
            </a:stretch>
          </p:blipFill>
          <p:spPr bwMode="auto">
            <a:xfrm>
              <a:off x="1071538" y="2928934"/>
              <a:ext cx="487244" cy="487244"/>
            </a:xfrm>
            <a:prstGeom prst="rect">
              <a:avLst/>
            </a:prstGeom>
            <a:noFill/>
            <a:ln w="9525">
              <a:noFill/>
              <a:miter lim="800000"/>
              <a:headEnd/>
              <a:tailEnd/>
            </a:ln>
          </p:spPr>
        </p:pic>
        <p:pic>
          <p:nvPicPr>
            <p:cNvPr id="55571" name="Picture 231" descr="tile_3_2"/>
            <p:cNvPicPr>
              <a:picLocks noChangeAspect="1" noChangeArrowheads="1"/>
            </p:cNvPicPr>
            <p:nvPr/>
          </p:nvPicPr>
          <p:blipFill>
            <a:blip r:embed="rId13"/>
            <a:srcRect/>
            <a:stretch>
              <a:fillRect/>
            </a:stretch>
          </p:blipFill>
          <p:spPr bwMode="auto">
            <a:xfrm>
              <a:off x="1625427" y="4030971"/>
              <a:ext cx="487244" cy="487244"/>
            </a:xfrm>
            <a:prstGeom prst="rect">
              <a:avLst/>
            </a:prstGeom>
            <a:noFill/>
            <a:ln w="9525">
              <a:noFill/>
              <a:miter lim="800000"/>
              <a:headEnd/>
              <a:tailEnd/>
            </a:ln>
          </p:spPr>
        </p:pic>
        <p:pic>
          <p:nvPicPr>
            <p:cNvPr id="55572" name="Picture 232" descr="tile_3_4"/>
            <p:cNvPicPr>
              <a:picLocks noChangeAspect="1" noChangeArrowheads="1"/>
            </p:cNvPicPr>
            <p:nvPr/>
          </p:nvPicPr>
          <p:blipFill>
            <a:blip r:embed="rId14"/>
            <a:srcRect/>
            <a:stretch>
              <a:fillRect/>
            </a:stretch>
          </p:blipFill>
          <p:spPr bwMode="auto">
            <a:xfrm>
              <a:off x="1077278" y="4579120"/>
              <a:ext cx="487244" cy="487244"/>
            </a:xfrm>
            <a:prstGeom prst="rect">
              <a:avLst/>
            </a:prstGeom>
            <a:noFill/>
            <a:ln w="9525">
              <a:noFill/>
              <a:miter lim="800000"/>
              <a:headEnd/>
              <a:tailEnd/>
            </a:ln>
          </p:spPr>
        </p:pic>
        <p:pic>
          <p:nvPicPr>
            <p:cNvPr id="55573" name="Picture 233" descr="tile_4_3"/>
            <p:cNvPicPr>
              <a:picLocks noChangeAspect="1" noChangeArrowheads="1"/>
            </p:cNvPicPr>
            <p:nvPr/>
          </p:nvPicPr>
          <p:blipFill>
            <a:blip r:embed="rId15"/>
            <a:srcRect/>
            <a:stretch>
              <a:fillRect/>
            </a:stretch>
          </p:blipFill>
          <p:spPr bwMode="auto">
            <a:xfrm>
              <a:off x="1626378" y="3481870"/>
              <a:ext cx="487244" cy="487244"/>
            </a:xfrm>
            <a:prstGeom prst="rect">
              <a:avLst/>
            </a:prstGeom>
            <a:noFill/>
            <a:ln w="9525">
              <a:noFill/>
              <a:miter lim="800000"/>
              <a:headEnd/>
              <a:tailEnd/>
            </a:ln>
          </p:spPr>
        </p:pic>
        <p:pic>
          <p:nvPicPr>
            <p:cNvPr id="55574" name="Picture 234" descr="tile_2_4"/>
            <p:cNvPicPr>
              <a:picLocks noChangeAspect="1" noChangeArrowheads="1"/>
            </p:cNvPicPr>
            <p:nvPr/>
          </p:nvPicPr>
          <p:blipFill>
            <a:blip r:embed="rId16"/>
            <a:srcRect/>
            <a:stretch>
              <a:fillRect/>
            </a:stretch>
          </p:blipFill>
          <p:spPr bwMode="auto">
            <a:xfrm>
              <a:off x="1625427" y="4579120"/>
              <a:ext cx="487244" cy="487244"/>
            </a:xfrm>
            <a:prstGeom prst="rect">
              <a:avLst/>
            </a:prstGeom>
            <a:noFill/>
            <a:ln w="9525">
              <a:noFill/>
              <a:miter lim="800000"/>
              <a:headEnd/>
              <a:tailEnd/>
            </a:ln>
          </p:spPr>
        </p:pic>
        <p:pic>
          <p:nvPicPr>
            <p:cNvPr id="55575" name="Picture 235" descr="tile_1_1"/>
            <p:cNvPicPr>
              <a:picLocks noChangeAspect="1" noChangeArrowheads="1"/>
            </p:cNvPicPr>
            <p:nvPr/>
          </p:nvPicPr>
          <p:blipFill>
            <a:blip r:embed="rId17"/>
            <a:srcRect/>
            <a:stretch>
              <a:fillRect/>
            </a:stretch>
          </p:blipFill>
          <p:spPr bwMode="auto">
            <a:xfrm>
              <a:off x="1625427" y="2934673"/>
              <a:ext cx="487244" cy="487244"/>
            </a:xfrm>
            <a:prstGeom prst="rect">
              <a:avLst/>
            </a:prstGeom>
            <a:noFill/>
            <a:ln w="9525">
              <a:noFill/>
              <a:miter lim="800000"/>
              <a:headEnd/>
              <a:tailEnd/>
            </a:ln>
          </p:spPr>
        </p:pic>
        <p:grpSp>
          <p:nvGrpSpPr>
            <p:cNvPr id="20" name="Group 237"/>
            <p:cNvGrpSpPr>
              <a:grpSpLocks/>
            </p:cNvGrpSpPr>
            <p:nvPr/>
          </p:nvGrpSpPr>
          <p:grpSpPr bwMode="auto">
            <a:xfrm>
              <a:off x="1074849" y="4029164"/>
              <a:ext cx="493906" cy="492957"/>
              <a:chOff x="1151" y="1152"/>
              <a:chExt cx="519" cy="518"/>
            </a:xfrm>
          </p:grpSpPr>
          <p:sp>
            <p:nvSpPr>
              <p:cNvPr id="55612" name="Rectangle 238"/>
              <p:cNvSpPr>
                <a:spLocks noChangeArrowheads="1"/>
              </p:cNvSpPr>
              <p:nvPr/>
            </p:nvSpPr>
            <p:spPr bwMode="auto">
              <a:xfrm>
                <a:off x="1180"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13" name="Rectangle 239"/>
              <p:cNvSpPr>
                <a:spLocks noChangeArrowheads="1"/>
              </p:cNvSpPr>
              <p:nvPr/>
            </p:nvSpPr>
            <p:spPr bwMode="auto">
              <a:xfrm>
                <a:off x="1180"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614" name="Rectangle 240"/>
              <p:cNvSpPr>
                <a:spLocks noChangeArrowheads="1"/>
              </p:cNvSpPr>
              <p:nvPr/>
            </p:nvSpPr>
            <p:spPr bwMode="auto">
              <a:xfrm>
                <a:off x="1151"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615" name="Rectangle 241"/>
              <p:cNvSpPr>
                <a:spLocks noChangeArrowheads="1"/>
              </p:cNvSpPr>
              <p:nvPr/>
            </p:nvSpPr>
            <p:spPr bwMode="auto">
              <a:xfrm>
                <a:off x="1641" y="1180"/>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grpSp>
          <p:nvGrpSpPr>
            <p:cNvPr id="21" name="Group 242"/>
            <p:cNvGrpSpPr>
              <a:grpSpLocks/>
            </p:cNvGrpSpPr>
            <p:nvPr/>
          </p:nvGrpSpPr>
          <p:grpSpPr bwMode="auto">
            <a:xfrm>
              <a:off x="1071543" y="2928936"/>
              <a:ext cx="492957" cy="492002"/>
              <a:chOff x="576" y="1728"/>
              <a:chExt cx="518" cy="517"/>
            </a:xfrm>
          </p:grpSpPr>
          <p:sp>
            <p:nvSpPr>
              <p:cNvPr id="55608" name="Rectangle 243"/>
              <p:cNvSpPr>
                <a:spLocks noChangeArrowheads="1"/>
              </p:cNvSpPr>
              <p:nvPr/>
            </p:nvSpPr>
            <p:spPr bwMode="auto">
              <a:xfrm>
                <a:off x="576" y="1756"/>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609" name="Rectangle 244"/>
              <p:cNvSpPr>
                <a:spLocks noChangeArrowheads="1"/>
              </p:cNvSpPr>
              <p:nvPr/>
            </p:nvSpPr>
            <p:spPr bwMode="auto">
              <a:xfrm>
                <a:off x="1065" y="1756"/>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610" name="Rectangle 245"/>
              <p:cNvSpPr>
                <a:spLocks noChangeArrowheads="1"/>
              </p:cNvSpPr>
              <p:nvPr/>
            </p:nvSpPr>
            <p:spPr bwMode="auto">
              <a:xfrm>
                <a:off x="604" y="1728"/>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611" name="Rectangle 246"/>
              <p:cNvSpPr>
                <a:spLocks noChangeArrowheads="1"/>
              </p:cNvSpPr>
              <p:nvPr/>
            </p:nvSpPr>
            <p:spPr bwMode="auto">
              <a:xfrm>
                <a:off x="604" y="2216"/>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grpSp>
        <p:grpSp>
          <p:nvGrpSpPr>
            <p:cNvPr id="22" name="Group 247"/>
            <p:cNvGrpSpPr>
              <a:grpSpLocks/>
            </p:cNvGrpSpPr>
            <p:nvPr/>
          </p:nvGrpSpPr>
          <p:grpSpPr bwMode="auto">
            <a:xfrm>
              <a:off x="1624479" y="4031938"/>
              <a:ext cx="493906" cy="492005"/>
              <a:chOff x="1151" y="2304"/>
              <a:chExt cx="519" cy="517"/>
            </a:xfrm>
          </p:grpSpPr>
          <p:sp>
            <p:nvSpPr>
              <p:cNvPr id="55604" name="Rectangle 248"/>
              <p:cNvSpPr>
                <a:spLocks noChangeArrowheads="1"/>
              </p:cNvSpPr>
              <p:nvPr/>
            </p:nvSpPr>
            <p:spPr bwMode="auto">
              <a:xfrm>
                <a:off x="1180" y="279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05" name="Rectangle 249"/>
              <p:cNvSpPr>
                <a:spLocks noChangeArrowheads="1"/>
              </p:cNvSpPr>
              <p:nvPr/>
            </p:nvSpPr>
            <p:spPr bwMode="auto">
              <a:xfrm>
                <a:off x="1151" y="2332"/>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606" name="Rectangle 250"/>
              <p:cNvSpPr>
                <a:spLocks noChangeArrowheads="1"/>
              </p:cNvSpPr>
              <p:nvPr/>
            </p:nvSpPr>
            <p:spPr bwMode="auto">
              <a:xfrm>
                <a:off x="1641" y="2332"/>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607" name="Rectangle 251"/>
              <p:cNvSpPr>
                <a:spLocks noChangeArrowheads="1"/>
              </p:cNvSpPr>
              <p:nvPr/>
            </p:nvSpPr>
            <p:spPr bwMode="auto">
              <a:xfrm>
                <a:off x="1180" y="2304"/>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grpSp>
        <p:grpSp>
          <p:nvGrpSpPr>
            <p:cNvPr id="23" name="Group 252"/>
            <p:cNvGrpSpPr>
              <a:grpSpLocks/>
            </p:cNvGrpSpPr>
            <p:nvPr/>
          </p:nvGrpSpPr>
          <p:grpSpPr bwMode="auto">
            <a:xfrm>
              <a:off x="1626378" y="3481894"/>
              <a:ext cx="492002" cy="492006"/>
              <a:chOff x="1728" y="2880"/>
              <a:chExt cx="517" cy="517"/>
            </a:xfrm>
          </p:grpSpPr>
          <p:sp>
            <p:nvSpPr>
              <p:cNvPr id="55600" name="Rectangle 253"/>
              <p:cNvSpPr>
                <a:spLocks noChangeArrowheads="1"/>
              </p:cNvSpPr>
              <p:nvPr/>
            </p:nvSpPr>
            <p:spPr bwMode="auto">
              <a:xfrm>
                <a:off x="1756" y="3368"/>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01" name="Rectangle 254"/>
              <p:cNvSpPr>
                <a:spLocks noChangeArrowheads="1"/>
              </p:cNvSpPr>
              <p:nvPr/>
            </p:nvSpPr>
            <p:spPr bwMode="auto">
              <a:xfrm>
                <a:off x="1756" y="2880"/>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602" name="Rectangle 255"/>
              <p:cNvSpPr>
                <a:spLocks noChangeArrowheads="1"/>
              </p:cNvSpPr>
              <p:nvPr/>
            </p:nvSpPr>
            <p:spPr bwMode="auto">
              <a:xfrm>
                <a:off x="1728" y="2907"/>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603" name="Rectangle 256"/>
              <p:cNvSpPr>
                <a:spLocks noChangeArrowheads="1"/>
              </p:cNvSpPr>
              <p:nvPr/>
            </p:nvSpPr>
            <p:spPr bwMode="auto">
              <a:xfrm>
                <a:off x="2216" y="2907"/>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grpSp>
          <p:nvGrpSpPr>
            <p:cNvPr id="24" name="Group 257"/>
            <p:cNvGrpSpPr>
              <a:grpSpLocks/>
            </p:cNvGrpSpPr>
            <p:nvPr/>
          </p:nvGrpSpPr>
          <p:grpSpPr bwMode="auto">
            <a:xfrm>
              <a:off x="1076324" y="3482831"/>
              <a:ext cx="492953" cy="492957"/>
              <a:chOff x="2303" y="1152"/>
              <a:chExt cx="518" cy="518"/>
            </a:xfrm>
          </p:grpSpPr>
          <p:sp>
            <p:nvSpPr>
              <p:cNvPr id="55596" name="Rectangle 258"/>
              <p:cNvSpPr>
                <a:spLocks noChangeArrowheads="1"/>
              </p:cNvSpPr>
              <p:nvPr/>
            </p:nvSpPr>
            <p:spPr bwMode="auto">
              <a:xfrm>
                <a:off x="2332"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597" name="Rectangle 259"/>
              <p:cNvSpPr>
                <a:spLocks noChangeArrowheads="1"/>
              </p:cNvSpPr>
              <p:nvPr/>
            </p:nvSpPr>
            <p:spPr bwMode="auto">
              <a:xfrm>
                <a:off x="2332"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598" name="Rectangle 260"/>
              <p:cNvSpPr>
                <a:spLocks noChangeArrowheads="1"/>
              </p:cNvSpPr>
              <p:nvPr/>
            </p:nvSpPr>
            <p:spPr bwMode="auto">
              <a:xfrm>
                <a:off x="2792"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599" name="Rectangle 261"/>
              <p:cNvSpPr>
                <a:spLocks noChangeArrowheads="1"/>
              </p:cNvSpPr>
              <p:nvPr/>
            </p:nvSpPr>
            <p:spPr bwMode="auto">
              <a:xfrm>
                <a:off x="2303" y="1180"/>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grpSp>
          <p:nvGrpSpPr>
            <p:cNvPr id="25" name="Group 262"/>
            <p:cNvGrpSpPr>
              <a:grpSpLocks/>
            </p:cNvGrpSpPr>
            <p:nvPr/>
          </p:nvGrpSpPr>
          <p:grpSpPr bwMode="auto">
            <a:xfrm>
              <a:off x="1076324" y="4580088"/>
              <a:ext cx="492953" cy="492005"/>
              <a:chOff x="2303" y="2304"/>
              <a:chExt cx="518" cy="517"/>
            </a:xfrm>
          </p:grpSpPr>
          <p:sp>
            <p:nvSpPr>
              <p:cNvPr id="55592" name="Rectangle 263"/>
              <p:cNvSpPr>
                <a:spLocks noChangeArrowheads="1"/>
              </p:cNvSpPr>
              <p:nvPr/>
            </p:nvSpPr>
            <p:spPr bwMode="auto">
              <a:xfrm>
                <a:off x="2332" y="279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593" name="Rectangle 264"/>
              <p:cNvSpPr>
                <a:spLocks noChangeArrowheads="1"/>
              </p:cNvSpPr>
              <p:nvPr/>
            </p:nvSpPr>
            <p:spPr bwMode="auto">
              <a:xfrm>
                <a:off x="2792" y="2332"/>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594" name="Rectangle 265"/>
              <p:cNvSpPr>
                <a:spLocks noChangeArrowheads="1"/>
              </p:cNvSpPr>
              <p:nvPr/>
            </p:nvSpPr>
            <p:spPr bwMode="auto">
              <a:xfrm>
                <a:off x="2332" y="2304"/>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595" name="Rectangle 266"/>
              <p:cNvSpPr>
                <a:spLocks noChangeArrowheads="1"/>
              </p:cNvSpPr>
              <p:nvPr/>
            </p:nvSpPr>
            <p:spPr bwMode="auto">
              <a:xfrm>
                <a:off x="2303" y="2332"/>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grpSp>
          <p:nvGrpSpPr>
            <p:cNvPr id="26" name="Group 267"/>
            <p:cNvGrpSpPr>
              <a:grpSpLocks/>
            </p:cNvGrpSpPr>
            <p:nvPr/>
          </p:nvGrpSpPr>
          <p:grpSpPr bwMode="auto">
            <a:xfrm>
              <a:off x="1624493" y="4579123"/>
              <a:ext cx="492957" cy="492002"/>
              <a:chOff x="2303" y="1728"/>
              <a:chExt cx="518" cy="517"/>
            </a:xfrm>
          </p:grpSpPr>
          <p:sp>
            <p:nvSpPr>
              <p:cNvPr id="55588" name="Rectangle 268"/>
              <p:cNvSpPr>
                <a:spLocks noChangeArrowheads="1"/>
              </p:cNvSpPr>
              <p:nvPr/>
            </p:nvSpPr>
            <p:spPr bwMode="auto">
              <a:xfrm>
                <a:off x="2792" y="1756"/>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589" name="Rectangle 269"/>
              <p:cNvSpPr>
                <a:spLocks noChangeArrowheads="1"/>
              </p:cNvSpPr>
              <p:nvPr/>
            </p:nvSpPr>
            <p:spPr bwMode="auto">
              <a:xfrm>
                <a:off x="2332" y="1728"/>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590" name="Rectangle 270"/>
              <p:cNvSpPr>
                <a:spLocks noChangeArrowheads="1"/>
              </p:cNvSpPr>
              <p:nvPr/>
            </p:nvSpPr>
            <p:spPr bwMode="auto">
              <a:xfrm>
                <a:off x="2332" y="2216"/>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591" name="Rectangle 271"/>
              <p:cNvSpPr>
                <a:spLocks noChangeArrowheads="1"/>
              </p:cNvSpPr>
              <p:nvPr/>
            </p:nvSpPr>
            <p:spPr bwMode="auto">
              <a:xfrm>
                <a:off x="2303" y="1756"/>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grpSp>
          <p:nvGrpSpPr>
            <p:cNvPr id="27" name="Group 272"/>
            <p:cNvGrpSpPr>
              <a:grpSpLocks/>
            </p:cNvGrpSpPr>
            <p:nvPr/>
          </p:nvGrpSpPr>
          <p:grpSpPr bwMode="auto">
            <a:xfrm>
              <a:off x="1625426" y="2934681"/>
              <a:ext cx="492953" cy="492957"/>
              <a:chOff x="576" y="1152"/>
              <a:chExt cx="518" cy="518"/>
            </a:xfrm>
          </p:grpSpPr>
          <p:sp>
            <p:nvSpPr>
              <p:cNvPr id="55584" name="Rectangle 273"/>
              <p:cNvSpPr>
                <a:spLocks noChangeArrowheads="1"/>
              </p:cNvSpPr>
              <p:nvPr/>
            </p:nvSpPr>
            <p:spPr bwMode="auto">
              <a:xfrm>
                <a:off x="604"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585" name="Rectangle 274"/>
              <p:cNvSpPr>
                <a:spLocks noChangeArrowheads="1"/>
              </p:cNvSpPr>
              <p:nvPr/>
            </p:nvSpPr>
            <p:spPr bwMode="auto">
              <a:xfrm>
                <a:off x="604"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586" name="Rectangle 275"/>
              <p:cNvSpPr>
                <a:spLocks noChangeArrowheads="1"/>
              </p:cNvSpPr>
              <p:nvPr/>
            </p:nvSpPr>
            <p:spPr bwMode="auto">
              <a:xfrm>
                <a:off x="576"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587" name="Rectangle 276"/>
              <p:cNvSpPr>
                <a:spLocks noChangeArrowheads="1"/>
              </p:cNvSpPr>
              <p:nvPr/>
            </p:nvSpPr>
            <p:spPr bwMode="auto">
              <a:xfrm>
                <a:off x="1065"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grpSp>
      </p:grpSp>
      <p:grpSp>
        <p:nvGrpSpPr>
          <p:cNvPr id="28" name="Groupe 333"/>
          <p:cNvGrpSpPr>
            <a:grpSpLocks/>
          </p:cNvGrpSpPr>
          <p:nvPr/>
        </p:nvGrpSpPr>
        <p:grpSpPr bwMode="auto">
          <a:xfrm>
            <a:off x="5045075" y="2857500"/>
            <a:ext cx="3241675" cy="3240088"/>
            <a:chOff x="5045101" y="2857496"/>
            <a:chExt cx="3241675" cy="3240087"/>
          </a:xfrm>
        </p:grpSpPr>
        <p:sp>
          <p:nvSpPr>
            <p:cNvPr id="55540" name="Rectangle 169"/>
            <p:cNvSpPr>
              <a:spLocks noChangeArrowheads="1"/>
            </p:cNvSpPr>
            <p:nvPr/>
          </p:nvSpPr>
          <p:spPr bwMode="auto">
            <a:xfrm>
              <a:off x="5045101" y="3505196"/>
              <a:ext cx="649287"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41" name="Rectangle 170"/>
            <p:cNvSpPr>
              <a:spLocks noChangeArrowheads="1"/>
            </p:cNvSpPr>
            <p:nvPr/>
          </p:nvSpPr>
          <p:spPr bwMode="auto">
            <a:xfrm>
              <a:off x="5045101" y="4152896"/>
              <a:ext cx="649287"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42" name="Rectangle 171"/>
            <p:cNvSpPr>
              <a:spLocks noChangeArrowheads="1"/>
            </p:cNvSpPr>
            <p:nvPr/>
          </p:nvSpPr>
          <p:spPr bwMode="auto">
            <a:xfrm>
              <a:off x="5045101" y="4802183"/>
              <a:ext cx="649287"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43" name="Rectangle 172"/>
            <p:cNvSpPr>
              <a:spLocks noChangeArrowheads="1"/>
            </p:cNvSpPr>
            <p:nvPr/>
          </p:nvSpPr>
          <p:spPr bwMode="auto">
            <a:xfrm>
              <a:off x="5045101" y="5449883"/>
              <a:ext cx="649287"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grpSp>
          <p:nvGrpSpPr>
            <p:cNvPr id="29" name="Group 14"/>
            <p:cNvGrpSpPr>
              <a:grpSpLocks/>
            </p:cNvGrpSpPr>
            <p:nvPr/>
          </p:nvGrpSpPr>
          <p:grpSpPr bwMode="auto">
            <a:xfrm>
              <a:off x="5692801" y="3505198"/>
              <a:ext cx="649287" cy="2592388"/>
              <a:chOff x="793" y="1797"/>
              <a:chExt cx="409" cy="1633"/>
            </a:xfrm>
          </p:grpSpPr>
          <p:sp>
            <p:nvSpPr>
              <p:cNvPr id="55564" name="Rectangle 174"/>
              <p:cNvSpPr>
                <a:spLocks noChangeArrowheads="1"/>
              </p:cNvSpPr>
              <p:nvPr/>
            </p:nvSpPr>
            <p:spPr bwMode="auto">
              <a:xfrm>
                <a:off x="793" y="1797"/>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65" name="Rectangle 175"/>
              <p:cNvSpPr>
                <a:spLocks noChangeArrowheads="1"/>
              </p:cNvSpPr>
              <p:nvPr/>
            </p:nvSpPr>
            <p:spPr bwMode="auto">
              <a:xfrm>
                <a:off x="793" y="2205"/>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66" name="Rectangle 176"/>
              <p:cNvSpPr>
                <a:spLocks noChangeArrowheads="1"/>
              </p:cNvSpPr>
              <p:nvPr/>
            </p:nvSpPr>
            <p:spPr bwMode="auto">
              <a:xfrm>
                <a:off x="793" y="2614"/>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67" name="Rectangle 177"/>
              <p:cNvSpPr>
                <a:spLocks noChangeArrowheads="1"/>
              </p:cNvSpPr>
              <p:nvPr/>
            </p:nvSpPr>
            <p:spPr bwMode="auto">
              <a:xfrm>
                <a:off x="793" y="3022"/>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grpSp>
        <p:grpSp>
          <p:nvGrpSpPr>
            <p:cNvPr id="30" name="Group 19"/>
            <p:cNvGrpSpPr>
              <a:grpSpLocks/>
            </p:cNvGrpSpPr>
            <p:nvPr/>
          </p:nvGrpSpPr>
          <p:grpSpPr bwMode="auto">
            <a:xfrm>
              <a:off x="6340501" y="3505198"/>
              <a:ext cx="649287" cy="2592388"/>
              <a:chOff x="793" y="1797"/>
              <a:chExt cx="409" cy="1633"/>
            </a:xfrm>
          </p:grpSpPr>
          <p:sp>
            <p:nvSpPr>
              <p:cNvPr id="55560" name="Rectangle 179"/>
              <p:cNvSpPr>
                <a:spLocks noChangeArrowheads="1"/>
              </p:cNvSpPr>
              <p:nvPr/>
            </p:nvSpPr>
            <p:spPr bwMode="auto">
              <a:xfrm>
                <a:off x="793" y="1797"/>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61" name="Rectangle 180"/>
              <p:cNvSpPr>
                <a:spLocks noChangeArrowheads="1"/>
              </p:cNvSpPr>
              <p:nvPr/>
            </p:nvSpPr>
            <p:spPr bwMode="auto">
              <a:xfrm>
                <a:off x="793" y="2205"/>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62" name="Rectangle 181"/>
              <p:cNvSpPr>
                <a:spLocks noChangeArrowheads="1"/>
              </p:cNvSpPr>
              <p:nvPr/>
            </p:nvSpPr>
            <p:spPr bwMode="auto">
              <a:xfrm>
                <a:off x="793" y="2614"/>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63" name="Rectangle 182"/>
              <p:cNvSpPr>
                <a:spLocks noChangeArrowheads="1"/>
              </p:cNvSpPr>
              <p:nvPr/>
            </p:nvSpPr>
            <p:spPr bwMode="auto">
              <a:xfrm>
                <a:off x="793" y="3022"/>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grpSp>
        <p:grpSp>
          <p:nvGrpSpPr>
            <p:cNvPr id="31" name="Group 24"/>
            <p:cNvGrpSpPr>
              <a:grpSpLocks/>
            </p:cNvGrpSpPr>
            <p:nvPr/>
          </p:nvGrpSpPr>
          <p:grpSpPr bwMode="auto">
            <a:xfrm>
              <a:off x="6988201" y="3505198"/>
              <a:ext cx="649287" cy="2592388"/>
              <a:chOff x="793" y="1797"/>
              <a:chExt cx="409" cy="1633"/>
            </a:xfrm>
          </p:grpSpPr>
          <p:sp>
            <p:nvSpPr>
              <p:cNvPr id="55556" name="Rectangle 184"/>
              <p:cNvSpPr>
                <a:spLocks noChangeArrowheads="1"/>
              </p:cNvSpPr>
              <p:nvPr/>
            </p:nvSpPr>
            <p:spPr bwMode="auto">
              <a:xfrm>
                <a:off x="793" y="1797"/>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57" name="Rectangle 185"/>
              <p:cNvSpPr>
                <a:spLocks noChangeArrowheads="1"/>
              </p:cNvSpPr>
              <p:nvPr/>
            </p:nvSpPr>
            <p:spPr bwMode="auto">
              <a:xfrm>
                <a:off x="793" y="2205"/>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58" name="Rectangle 186"/>
              <p:cNvSpPr>
                <a:spLocks noChangeArrowheads="1"/>
              </p:cNvSpPr>
              <p:nvPr/>
            </p:nvSpPr>
            <p:spPr bwMode="auto">
              <a:xfrm>
                <a:off x="793" y="2614"/>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59" name="Rectangle 187"/>
              <p:cNvSpPr>
                <a:spLocks noChangeArrowheads="1"/>
              </p:cNvSpPr>
              <p:nvPr/>
            </p:nvSpPr>
            <p:spPr bwMode="auto">
              <a:xfrm>
                <a:off x="793" y="3022"/>
                <a:ext cx="409" cy="408"/>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grpSp>
        <p:sp>
          <p:nvSpPr>
            <p:cNvPr id="55547" name="Rectangle 188"/>
            <p:cNvSpPr>
              <a:spLocks noChangeArrowheads="1"/>
            </p:cNvSpPr>
            <p:nvPr/>
          </p:nvSpPr>
          <p:spPr bwMode="auto">
            <a:xfrm>
              <a:off x="5045101" y="2857496"/>
              <a:ext cx="649287"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48" name="Rectangle 189"/>
            <p:cNvSpPr>
              <a:spLocks noChangeArrowheads="1"/>
            </p:cNvSpPr>
            <p:nvPr/>
          </p:nvSpPr>
          <p:spPr bwMode="auto">
            <a:xfrm>
              <a:off x="5694388" y="2857496"/>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49" name="Rectangle 190"/>
            <p:cNvSpPr>
              <a:spLocks noChangeArrowheads="1"/>
            </p:cNvSpPr>
            <p:nvPr/>
          </p:nvSpPr>
          <p:spPr bwMode="auto">
            <a:xfrm>
              <a:off x="6342088" y="2857496"/>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50" name="Rectangle 191"/>
            <p:cNvSpPr>
              <a:spLocks noChangeArrowheads="1"/>
            </p:cNvSpPr>
            <p:nvPr/>
          </p:nvSpPr>
          <p:spPr bwMode="auto">
            <a:xfrm>
              <a:off x="6988201" y="2857496"/>
              <a:ext cx="649287"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51" name="Rectangle 192"/>
            <p:cNvSpPr>
              <a:spLocks noChangeArrowheads="1"/>
            </p:cNvSpPr>
            <p:nvPr/>
          </p:nvSpPr>
          <p:spPr bwMode="auto">
            <a:xfrm>
              <a:off x="7637488" y="3505196"/>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52" name="Rectangle 193"/>
            <p:cNvSpPr>
              <a:spLocks noChangeArrowheads="1"/>
            </p:cNvSpPr>
            <p:nvPr/>
          </p:nvSpPr>
          <p:spPr bwMode="auto">
            <a:xfrm>
              <a:off x="7637488" y="4152896"/>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53" name="Rectangle 194"/>
            <p:cNvSpPr>
              <a:spLocks noChangeArrowheads="1"/>
            </p:cNvSpPr>
            <p:nvPr/>
          </p:nvSpPr>
          <p:spPr bwMode="auto">
            <a:xfrm>
              <a:off x="7637488" y="4802183"/>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54" name="Rectangle 195"/>
            <p:cNvSpPr>
              <a:spLocks noChangeArrowheads="1"/>
            </p:cNvSpPr>
            <p:nvPr/>
          </p:nvSpPr>
          <p:spPr bwMode="auto">
            <a:xfrm>
              <a:off x="7637488" y="5449883"/>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sp>
          <p:nvSpPr>
            <p:cNvPr id="55555" name="Rectangle 196"/>
            <p:cNvSpPr>
              <a:spLocks noChangeArrowheads="1"/>
            </p:cNvSpPr>
            <p:nvPr/>
          </p:nvSpPr>
          <p:spPr bwMode="auto">
            <a:xfrm>
              <a:off x="7637488" y="2857496"/>
              <a:ext cx="649288" cy="647700"/>
            </a:xfrm>
            <a:prstGeom prst="rect">
              <a:avLst/>
            </a:prstGeom>
            <a:noFill/>
            <a:ln w="19050" algn="ctr">
              <a:solidFill>
                <a:schemeClr val="tx1"/>
              </a:solidFill>
              <a:miter lim="800000"/>
              <a:headEnd/>
              <a:tailEnd type="none" w="lg" len="med"/>
            </a:ln>
          </p:spPr>
          <p:txBody>
            <a:bodyPr anchor="ctr">
              <a:spAutoFit/>
            </a:bodyPr>
            <a:lstStyle/>
            <a:p>
              <a:endParaRPr lang="fr-FR">
                <a:latin typeface="Calibri" pitchFamily="34" charset="0"/>
              </a:endParaRPr>
            </a:p>
          </p:txBody>
        </p:sp>
      </p:grpSp>
      <p:grpSp>
        <p:nvGrpSpPr>
          <p:cNvPr id="55296" name="Groupe 199"/>
          <p:cNvGrpSpPr>
            <a:grpSpLocks/>
          </p:cNvGrpSpPr>
          <p:nvPr/>
        </p:nvGrpSpPr>
        <p:grpSpPr bwMode="auto">
          <a:xfrm>
            <a:off x="5657850" y="4124325"/>
            <a:ext cx="714375" cy="714375"/>
            <a:chOff x="5072066" y="3000372"/>
            <a:chExt cx="857256" cy="857256"/>
          </a:xfrm>
        </p:grpSpPr>
        <p:grpSp>
          <p:nvGrpSpPr>
            <p:cNvPr id="55297" name="Groupe 14"/>
            <p:cNvGrpSpPr>
              <a:grpSpLocks/>
            </p:cNvGrpSpPr>
            <p:nvPr/>
          </p:nvGrpSpPr>
          <p:grpSpPr bwMode="auto">
            <a:xfrm>
              <a:off x="5072066" y="3000372"/>
              <a:ext cx="857256" cy="857256"/>
              <a:chOff x="4357686" y="2928934"/>
              <a:chExt cx="857256" cy="857256"/>
            </a:xfrm>
          </p:grpSpPr>
          <p:sp>
            <p:nvSpPr>
              <p:cNvPr id="515" name="Rectangle 514"/>
              <p:cNvSpPr/>
              <p:nvPr/>
            </p:nvSpPr>
            <p:spPr>
              <a:xfrm>
                <a:off x="4357686" y="3001325"/>
                <a:ext cx="72391" cy="7143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16" name="Rectangle 515"/>
              <p:cNvSpPr/>
              <p:nvPr/>
            </p:nvSpPr>
            <p:spPr>
              <a:xfrm>
                <a:off x="5144457" y="3001325"/>
                <a:ext cx="70485" cy="714381"/>
              </a:xfrm>
              <a:prstGeom prst="rect">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17" name="Rectangle 516"/>
              <p:cNvSpPr/>
              <p:nvPr/>
            </p:nvSpPr>
            <p:spPr>
              <a:xfrm>
                <a:off x="4430077" y="2928934"/>
                <a:ext cx="714381" cy="7239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18" name="Rectangle 517"/>
              <p:cNvSpPr/>
              <p:nvPr/>
            </p:nvSpPr>
            <p:spPr>
              <a:xfrm>
                <a:off x="4430077" y="3715705"/>
                <a:ext cx="714381" cy="70485"/>
              </a:xfrm>
              <a:prstGeom prst="rect">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19" name="Rectangle 518"/>
              <p:cNvSpPr/>
              <p:nvPr/>
            </p:nvSpPr>
            <p:spPr>
              <a:xfrm>
                <a:off x="5144457" y="2928934"/>
                <a:ext cx="70485" cy="72391"/>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20" name="Rectangle 519"/>
              <p:cNvSpPr/>
              <p:nvPr/>
            </p:nvSpPr>
            <p:spPr>
              <a:xfrm>
                <a:off x="5144457" y="3715705"/>
                <a:ext cx="70485" cy="70485"/>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21" name="Rectangle 520"/>
              <p:cNvSpPr/>
              <p:nvPr/>
            </p:nvSpPr>
            <p:spPr>
              <a:xfrm>
                <a:off x="4357686" y="2928934"/>
                <a:ext cx="72391" cy="72391"/>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22" name="Rectangle 521"/>
              <p:cNvSpPr/>
              <p:nvPr/>
            </p:nvSpPr>
            <p:spPr>
              <a:xfrm>
                <a:off x="4357686" y="3715705"/>
                <a:ext cx="72391" cy="70485"/>
              </a:xfrm>
              <a:prstGeom prst="rect">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
          <p:nvSpPr>
            <p:cNvPr id="55531" name="ZoneTexte 201"/>
            <p:cNvSpPr txBox="1">
              <a:spLocks noChangeArrowheads="1"/>
            </p:cNvSpPr>
            <p:nvPr/>
          </p:nvSpPr>
          <p:spPr bwMode="auto">
            <a:xfrm>
              <a:off x="5286380" y="3166826"/>
              <a:ext cx="277097" cy="553998"/>
            </a:xfrm>
            <a:prstGeom prst="rect">
              <a:avLst/>
            </a:prstGeom>
            <a:noFill/>
            <a:ln w="9525">
              <a:noFill/>
              <a:miter lim="800000"/>
              <a:headEnd/>
              <a:tailEnd/>
            </a:ln>
          </p:spPr>
          <p:txBody>
            <a:bodyPr wrap="none">
              <a:spAutoFit/>
            </a:bodyPr>
            <a:lstStyle/>
            <a:p>
              <a:endParaRPr lang="fr-FR">
                <a:latin typeface="Calibri" pitchFamily="34" charset="0"/>
              </a:endParaRPr>
            </a:p>
          </p:txBody>
        </p:sp>
      </p:grpSp>
      <p:sp>
        <p:nvSpPr>
          <p:cNvPr id="523" name="Forme libre 522"/>
          <p:cNvSpPr/>
          <p:nvPr/>
        </p:nvSpPr>
        <p:spPr>
          <a:xfrm>
            <a:off x="1568450" y="3508375"/>
            <a:ext cx="4006850" cy="512763"/>
          </a:xfrm>
          <a:custGeom>
            <a:avLst/>
            <a:gdLst>
              <a:gd name="connsiteX0" fmla="*/ 4007005 w 4007005"/>
              <a:gd name="connsiteY0" fmla="*/ 505522 h 512956"/>
              <a:gd name="connsiteX1" fmla="*/ 2408663 w 4007005"/>
              <a:gd name="connsiteY1" fmla="*/ 0 h 512956"/>
              <a:gd name="connsiteX2" fmla="*/ 0 w 4007005"/>
              <a:gd name="connsiteY2" fmla="*/ 512956 h 512956"/>
              <a:gd name="connsiteX0" fmla="*/ 4007005 w 4007005"/>
              <a:gd name="connsiteY0" fmla="*/ 506761 h 514195"/>
              <a:gd name="connsiteX1" fmla="*/ 2408663 w 4007005"/>
              <a:gd name="connsiteY1" fmla="*/ 1239 h 514195"/>
              <a:gd name="connsiteX2" fmla="*/ 0 w 4007005"/>
              <a:gd name="connsiteY2" fmla="*/ 514195 h 514195"/>
              <a:gd name="connsiteX0" fmla="*/ 4007005 w 4007005"/>
              <a:gd name="connsiteY0" fmla="*/ 506761 h 514195"/>
              <a:gd name="connsiteX1" fmla="*/ 2408663 w 4007005"/>
              <a:gd name="connsiteY1" fmla="*/ 1239 h 514195"/>
              <a:gd name="connsiteX2" fmla="*/ 0 w 4007005"/>
              <a:gd name="connsiteY2" fmla="*/ 514195 h 514195"/>
            </a:gdLst>
            <a:ahLst/>
            <a:cxnLst>
              <a:cxn ang="0">
                <a:pos x="connsiteX0" y="connsiteY0"/>
              </a:cxn>
              <a:cxn ang="0">
                <a:pos x="connsiteX1" y="connsiteY1"/>
              </a:cxn>
              <a:cxn ang="0">
                <a:pos x="connsiteX2" y="connsiteY2"/>
              </a:cxn>
            </a:cxnLst>
            <a:rect l="l" t="t" r="r" b="b"/>
            <a:pathLst>
              <a:path w="4007005" h="514195">
                <a:moveTo>
                  <a:pt x="4007005" y="506761"/>
                </a:moveTo>
                <a:cubicBezTo>
                  <a:pt x="3591192" y="190265"/>
                  <a:pt x="3076497" y="0"/>
                  <a:pt x="2408663" y="1239"/>
                </a:cubicBezTo>
                <a:cubicBezTo>
                  <a:pt x="1740829" y="2478"/>
                  <a:pt x="802888" y="343210"/>
                  <a:pt x="0" y="514195"/>
                </a:cubicBezTo>
              </a:path>
            </a:pathLst>
          </a:cu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pSp>
        <p:nvGrpSpPr>
          <p:cNvPr id="55302" name="Groupe 334"/>
          <p:cNvGrpSpPr>
            <a:grpSpLocks/>
          </p:cNvGrpSpPr>
          <p:nvPr/>
        </p:nvGrpSpPr>
        <p:grpSpPr bwMode="auto">
          <a:xfrm>
            <a:off x="4633913" y="2506663"/>
            <a:ext cx="3567112" cy="3617912"/>
            <a:chOff x="4633913" y="2507214"/>
            <a:chExt cx="3567389" cy="3617380"/>
          </a:xfrm>
        </p:grpSpPr>
        <p:grpSp>
          <p:nvGrpSpPr>
            <p:cNvPr id="55303" name="Groupe 312"/>
            <p:cNvGrpSpPr>
              <a:grpSpLocks/>
            </p:cNvGrpSpPr>
            <p:nvPr/>
          </p:nvGrpSpPr>
          <p:grpSpPr bwMode="auto">
            <a:xfrm>
              <a:off x="4646485" y="4219580"/>
              <a:ext cx="3044974" cy="381474"/>
              <a:chOff x="5143504" y="3118964"/>
              <a:chExt cx="3044974" cy="381474"/>
            </a:xfrm>
          </p:grpSpPr>
          <p:sp>
            <p:nvSpPr>
              <p:cNvPr id="55525" name="ZoneTexte 313"/>
              <p:cNvSpPr txBox="1">
                <a:spLocks noChangeArrowheads="1"/>
              </p:cNvSpPr>
              <p:nvPr/>
            </p:nvSpPr>
            <p:spPr bwMode="auto">
              <a:xfrm>
                <a:off x="5143504" y="3118964"/>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15</a:t>
                </a:r>
                <a:endParaRPr lang="fr-FR" baseline="-25000">
                  <a:latin typeface="Calibri" pitchFamily="34" charset="0"/>
                </a:endParaRPr>
              </a:p>
            </p:txBody>
          </p:sp>
          <p:sp>
            <p:nvSpPr>
              <p:cNvPr id="55526" name="ZoneTexte 314"/>
              <p:cNvSpPr txBox="1">
                <a:spLocks noChangeArrowheads="1"/>
              </p:cNvSpPr>
              <p:nvPr/>
            </p:nvSpPr>
            <p:spPr bwMode="auto">
              <a:xfrm>
                <a:off x="5786446"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16</a:t>
                </a:r>
                <a:endParaRPr lang="fr-FR" baseline="-25000">
                  <a:latin typeface="Calibri" pitchFamily="34" charset="0"/>
                </a:endParaRPr>
              </a:p>
            </p:txBody>
          </p:sp>
          <p:sp>
            <p:nvSpPr>
              <p:cNvPr id="55527" name="ZoneTexte 315"/>
              <p:cNvSpPr txBox="1">
                <a:spLocks noChangeArrowheads="1"/>
              </p:cNvSpPr>
              <p:nvPr/>
            </p:nvSpPr>
            <p:spPr bwMode="auto">
              <a:xfrm>
                <a:off x="6429388"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17</a:t>
                </a:r>
                <a:endParaRPr lang="fr-FR" baseline="-25000">
                  <a:latin typeface="Calibri" pitchFamily="34" charset="0"/>
                </a:endParaRPr>
              </a:p>
            </p:txBody>
          </p:sp>
          <p:sp>
            <p:nvSpPr>
              <p:cNvPr id="55528" name="ZoneTexte 316"/>
              <p:cNvSpPr txBox="1">
                <a:spLocks noChangeArrowheads="1"/>
              </p:cNvSpPr>
              <p:nvPr/>
            </p:nvSpPr>
            <p:spPr bwMode="auto">
              <a:xfrm>
                <a:off x="7072330"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18</a:t>
                </a:r>
                <a:endParaRPr lang="fr-FR" baseline="-25000">
                  <a:latin typeface="Calibri" pitchFamily="34" charset="0"/>
                </a:endParaRPr>
              </a:p>
            </p:txBody>
          </p:sp>
          <p:sp>
            <p:nvSpPr>
              <p:cNvPr id="55529" name="ZoneTexte 317"/>
              <p:cNvSpPr txBox="1">
                <a:spLocks noChangeArrowheads="1"/>
              </p:cNvSpPr>
              <p:nvPr/>
            </p:nvSpPr>
            <p:spPr bwMode="auto">
              <a:xfrm>
                <a:off x="7715272"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19</a:t>
                </a:r>
                <a:endParaRPr lang="fr-FR" baseline="-25000">
                  <a:latin typeface="Calibri" pitchFamily="34" charset="0"/>
                </a:endParaRPr>
              </a:p>
            </p:txBody>
          </p:sp>
        </p:grpSp>
        <p:grpSp>
          <p:nvGrpSpPr>
            <p:cNvPr id="55304" name="Groupe 276"/>
            <p:cNvGrpSpPr>
              <a:grpSpLocks/>
            </p:cNvGrpSpPr>
            <p:nvPr/>
          </p:nvGrpSpPr>
          <p:grpSpPr bwMode="auto">
            <a:xfrm>
              <a:off x="5143504" y="4438657"/>
              <a:ext cx="3057798" cy="381474"/>
              <a:chOff x="5143504" y="3118964"/>
              <a:chExt cx="3057798" cy="381474"/>
            </a:xfrm>
          </p:grpSpPr>
          <p:sp>
            <p:nvSpPr>
              <p:cNvPr id="55520" name="ZoneTexte 277"/>
              <p:cNvSpPr txBox="1">
                <a:spLocks noChangeArrowheads="1"/>
              </p:cNvSpPr>
              <p:nvPr/>
            </p:nvSpPr>
            <p:spPr bwMode="auto">
              <a:xfrm>
                <a:off x="5143504" y="3118964"/>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15</a:t>
                </a:r>
                <a:endParaRPr lang="fr-FR" baseline="-25000">
                  <a:latin typeface="Calibri" pitchFamily="34" charset="0"/>
                </a:endParaRPr>
              </a:p>
            </p:txBody>
          </p:sp>
          <p:sp>
            <p:nvSpPr>
              <p:cNvPr id="55521" name="ZoneTexte 278"/>
              <p:cNvSpPr txBox="1">
                <a:spLocks noChangeArrowheads="1"/>
              </p:cNvSpPr>
              <p:nvPr/>
            </p:nvSpPr>
            <p:spPr bwMode="auto">
              <a:xfrm>
                <a:off x="5786446"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16</a:t>
                </a:r>
                <a:endParaRPr lang="fr-FR" baseline="-25000">
                  <a:latin typeface="Calibri" pitchFamily="34" charset="0"/>
                </a:endParaRPr>
              </a:p>
            </p:txBody>
          </p:sp>
          <p:sp>
            <p:nvSpPr>
              <p:cNvPr id="55522" name="ZoneTexte 279"/>
              <p:cNvSpPr txBox="1">
                <a:spLocks noChangeArrowheads="1"/>
              </p:cNvSpPr>
              <p:nvPr/>
            </p:nvSpPr>
            <p:spPr bwMode="auto">
              <a:xfrm>
                <a:off x="6429388"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17</a:t>
                </a:r>
                <a:endParaRPr lang="fr-FR" baseline="-25000">
                  <a:latin typeface="Calibri" pitchFamily="34" charset="0"/>
                </a:endParaRPr>
              </a:p>
            </p:txBody>
          </p:sp>
          <p:sp>
            <p:nvSpPr>
              <p:cNvPr id="55523" name="ZoneTexte 280"/>
              <p:cNvSpPr txBox="1">
                <a:spLocks noChangeArrowheads="1"/>
              </p:cNvSpPr>
              <p:nvPr/>
            </p:nvSpPr>
            <p:spPr bwMode="auto">
              <a:xfrm>
                <a:off x="7072330"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18</a:t>
                </a:r>
                <a:endParaRPr lang="fr-FR" baseline="-25000">
                  <a:latin typeface="Calibri" pitchFamily="34" charset="0"/>
                </a:endParaRPr>
              </a:p>
            </p:txBody>
          </p:sp>
          <p:sp>
            <p:nvSpPr>
              <p:cNvPr id="55524" name="ZoneTexte 281"/>
              <p:cNvSpPr txBox="1">
                <a:spLocks noChangeArrowheads="1"/>
              </p:cNvSpPr>
              <p:nvPr/>
            </p:nvSpPr>
            <p:spPr bwMode="auto">
              <a:xfrm>
                <a:off x="7715272"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19</a:t>
                </a:r>
                <a:endParaRPr lang="fr-FR" baseline="-25000">
                  <a:latin typeface="Calibri" pitchFamily="34" charset="0"/>
                </a:endParaRPr>
              </a:p>
            </p:txBody>
          </p:sp>
        </p:grpSp>
        <p:grpSp>
          <p:nvGrpSpPr>
            <p:cNvPr id="55305" name="Groupe 269"/>
            <p:cNvGrpSpPr>
              <a:grpSpLocks/>
            </p:cNvGrpSpPr>
            <p:nvPr/>
          </p:nvGrpSpPr>
          <p:grpSpPr bwMode="auto">
            <a:xfrm>
              <a:off x="5143504" y="2507214"/>
              <a:ext cx="2979252" cy="381474"/>
              <a:chOff x="5143504" y="2488164"/>
              <a:chExt cx="2979252" cy="381474"/>
            </a:xfrm>
          </p:grpSpPr>
          <p:sp>
            <p:nvSpPr>
              <p:cNvPr id="55515" name="ZoneTexte 258"/>
              <p:cNvSpPr txBox="1">
                <a:spLocks noChangeArrowheads="1"/>
              </p:cNvSpPr>
              <p:nvPr/>
            </p:nvSpPr>
            <p:spPr bwMode="auto">
              <a:xfrm>
                <a:off x="5143504" y="2488164"/>
                <a:ext cx="407484"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0</a:t>
                </a:r>
                <a:endParaRPr lang="fr-FR" baseline="-25000">
                  <a:latin typeface="Calibri" pitchFamily="34" charset="0"/>
                </a:endParaRPr>
              </a:p>
            </p:txBody>
          </p:sp>
          <p:sp>
            <p:nvSpPr>
              <p:cNvPr id="55516" name="ZoneTexte 259"/>
              <p:cNvSpPr txBox="1">
                <a:spLocks noChangeArrowheads="1"/>
              </p:cNvSpPr>
              <p:nvPr/>
            </p:nvSpPr>
            <p:spPr bwMode="auto">
              <a:xfrm>
                <a:off x="5786446" y="2500306"/>
                <a:ext cx="407484"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1</a:t>
                </a:r>
                <a:endParaRPr lang="fr-FR" baseline="-25000">
                  <a:latin typeface="Calibri" pitchFamily="34" charset="0"/>
                </a:endParaRPr>
              </a:p>
            </p:txBody>
          </p:sp>
          <p:sp>
            <p:nvSpPr>
              <p:cNvPr id="55517" name="ZoneTexte 260"/>
              <p:cNvSpPr txBox="1">
                <a:spLocks noChangeArrowheads="1"/>
              </p:cNvSpPr>
              <p:nvPr/>
            </p:nvSpPr>
            <p:spPr bwMode="auto">
              <a:xfrm>
                <a:off x="6429388" y="2500306"/>
                <a:ext cx="407484"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2</a:t>
                </a:r>
                <a:endParaRPr lang="fr-FR" baseline="-25000">
                  <a:latin typeface="Calibri" pitchFamily="34" charset="0"/>
                </a:endParaRPr>
              </a:p>
            </p:txBody>
          </p:sp>
          <p:sp>
            <p:nvSpPr>
              <p:cNvPr id="55518" name="ZoneTexte 261"/>
              <p:cNvSpPr txBox="1">
                <a:spLocks noChangeArrowheads="1"/>
              </p:cNvSpPr>
              <p:nvPr/>
            </p:nvSpPr>
            <p:spPr bwMode="auto">
              <a:xfrm>
                <a:off x="7072330" y="2500306"/>
                <a:ext cx="407484"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3</a:t>
                </a:r>
                <a:endParaRPr lang="fr-FR" baseline="-25000">
                  <a:latin typeface="Calibri" pitchFamily="34" charset="0"/>
                </a:endParaRPr>
              </a:p>
            </p:txBody>
          </p:sp>
          <p:sp>
            <p:nvSpPr>
              <p:cNvPr id="55519" name="ZoneTexte 262"/>
              <p:cNvSpPr txBox="1">
                <a:spLocks noChangeArrowheads="1"/>
              </p:cNvSpPr>
              <p:nvPr/>
            </p:nvSpPr>
            <p:spPr bwMode="auto">
              <a:xfrm>
                <a:off x="7715272" y="2500306"/>
                <a:ext cx="407484"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4</a:t>
                </a:r>
                <a:endParaRPr lang="fr-FR" baseline="-25000">
                  <a:latin typeface="Calibri" pitchFamily="34" charset="0"/>
                </a:endParaRPr>
              </a:p>
            </p:txBody>
          </p:sp>
        </p:grpSp>
        <p:grpSp>
          <p:nvGrpSpPr>
            <p:cNvPr id="55306" name="Groupe 268"/>
            <p:cNvGrpSpPr>
              <a:grpSpLocks/>
            </p:cNvGrpSpPr>
            <p:nvPr/>
          </p:nvGrpSpPr>
          <p:grpSpPr bwMode="auto">
            <a:xfrm>
              <a:off x="5143504" y="3166589"/>
              <a:ext cx="2979252" cy="381474"/>
              <a:chOff x="5143504" y="3118964"/>
              <a:chExt cx="2979252" cy="381474"/>
            </a:xfrm>
          </p:grpSpPr>
          <p:sp>
            <p:nvSpPr>
              <p:cNvPr id="55510" name="ZoneTexte 263"/>
              <p:cNvSpPr txBox="1">
                <a:spLocks noChangeArrowheads="1"/>
              </p:cNvSpPr>
              <p:nvPr/>
            </p:nvSpPr>
            <p:spPr bwMode="auto">
              <a:xfrm>
                <a:off x="5143504" y="3118964"/>
                <a:ext cx="407484"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5</a:t>
                </a:r>
                <a:endParaRPr lang="fr-FR" baseline="-25000">
                  <a:latin typeface="Calibri" pitchFamily="34" charset="0"/>
                </a:endParaRPr>
              </a:p>
            </p:txBody>
          </p:sp>
          <p:sp>
            <p:nvSpPr>
              <p:cNvPr id="55511" name="ZoneTexte 264"/>
              <p:cNvSpPr txBox="1">
                <a:spLocks noChangeArrowheads="1"/>
              </p:cNvSpPr>
              <p:nvPr/>
            </p:nvSpPr>
            <p:spPr bwMode="auto">
              <a:xfrm>
                <a:off x="5786446" y="3131106"/>
                <a:ext cx="407484"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6</a:t>
                </a:r>
                <a:endParaRPr lang="fr-FR" baseline="-25000">
                  <a:latin typeface="Calibri" pitchFamily="34" charset="0"/>
                </a:endParaRPr>
              </a:p>
            </p:txBody>
          </p:sp>
          <p:sp>
            <p:nvSpPr>
              <p:cNvPr id="55512" name="ZoneTexte 265"/>
              <p:cNvSpPr txBox="1">
                <a:spLocks noChangeArrowheads="1"/>
              </p:cNvSpPr>
              <p:nvPr/>
            </p:nvSpPr>
            <p:spPr bwMode="auto">
              <a:xfrm>
                <a:off x="6429388" y="3131106"/>
                <a:ext cx="407484"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7</a:t>
                </a:r>
                <a:endParaRPr lang="fr-FR" baseline="-25000">
                  <a:latin typeface="Calibri" pitchFamily="34" charset="0"/>
                </a:endParaRPr>
              </a:p>
            </p:txBody>
          </p:sp>
          <p:sp>
            <p:nvSpPr>
              <p:cNvPr id="55513" name="ZoneTexte 266"/>
              <p:cNvSpPr txBox="1">
                <a:spLocks noChangeArrowheads="1"/>
              </p:cNvSpPr>
              <p:nvPr/>
            </p:nvSpPr>
            <p:spPr bwMode="auto">
              <a:xfrm>
                <a:off x="7072330" y="3131106"/>
                <a:ext cx="407484"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8</a:t>
                </a:r>
                <a:endParaRPr lang="fr-FR" baseline="-25000">
                  <a:latin typeface="Calibri" pitchFamily="34" charset="0"/>
                </a:endParaRPr>
              </a:p>
            </p:txBody>
          </p:sp>
          <p:sp>
            <p:nvSpPr>
              <p:cNvPr id="55514" name="ZoneTexte 267"/>
              <p:cNvSpPr txBox="1">
                <a:spLocks noChangeArrowheads="1"/>
              </p:cNvSpPr>
              <p:nvPr/>
            </p:nvSpPr>
            <p:spPr bwMode="auto">
              <a:xfrm>
                <a:off x="7715272" y="3131106"/>
                <a:ext cx="407484"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9</a:t>
                </a:r>
                <a:endParaRPr lang="fr-FR" baseline="-25000">
                  <a:latin typeface="Calibri" pitchFamily="34" charset="0"/>
                </a:endParaRPr>
              </a:p>
            </p:txBody>
          </p:sp>
        </p:grpSp>
        <p:grpSp>
          <p:nvGrpSpPr>
            <p:cNvPr id="55307" name="Groupe 270"/>
            <p:cNvGrpSpPr>
              <a:grpSpLocks/>
            </p:cNvGrpSpPr>
            <p:nvPr/>
          </p:nvGrpSpPr>
          <p:grpSpPr bwMode="auto">
            <a:xfrm>
              <a:off x="5143504" y="3800006"/>
              <a:ext cx="3057798" cy="381474"/>
              <a:chOff x="5143504" y="3118964"/>
              <a:chExt cx="3057798" cy="381474"/>
            </a:xfrm>
          </p:grpSpPr>
          <p:sp>
            <p:nvSpPr>
              <p:cNvPr id="55505" name="ZoneTexte 271"/>
              <p:cNvSpPr txBox="1">
                <a:spLocks noChangeArrowheads="1"/>
              </p:cNvSpPr>
              <p:nvPr/>
            </p:nvSpPr>
            <p:spPr bwMode="auto">
              <a:xfrm>
                <a:off x="5143504" y="3118964"/>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10</a:t>
                </a:r>
                <a:endParaRPr lang="fr-FR" baseline="-25000">
                  <a:latin typeface="Calibri" pitchFamily="34" charset="0"/>
                </a:endParaRPr>
              </a:p>
            </p:txBody>
          </p:sp>
          <p:sp>
            <p:nvSpPr>
              <p:cNvPr id="55506" name="ZoneTexte 272"/>
              <p:cNvSpPr txBox="1">
                <a:spLocks noChangeArrowheads="1"/>
              </p:cNvSpPr>
              <p:nvPr/>
            </p:nvSpPr>
            <p:spPr bwMode="auto">
              <a:xfrm>
                <a:off x="5786446"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11</a:t>
                </a:r>
                <a:endParaRPr lang="fr-FR" baseline="-25000">
                  <a:latin typeface="Calibri" pitchFamily="34" charset="0"/>
                </a:endParaRPr>
              </a:p>
            </p:txBody>
          </p:sp>
          <p:sp>
            <p:nvSpPr>
              <p:cNvPr id="55507" name="ZoneTexte 273"/>
              <p:cNvSpPr txBox="1">
                <a:spLocks noChangeArrowheads="1"/>
              </p:cNvSpPr>
              <p:nvPr/>
            </p:nvSpPr>
            <p:spPr bwMode="auto">
              <a:xfrm>
                <a:off x="6429388"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12</a:t>
                </a:r>
                <a:endParaRPr lang="fr-FR" baseline="-25000">
                  <a:latin typeface="Calibri" pitchFamily="34" charset="0"/>
                </a:endParaRPr>
              </a:p>
            </p:txBody>
          </p:sp>
          <p:sp>
            <p:nvSpPr>
              <p:cNvPr id="55508" name="ZoneTexte 274"/>
              <p:cNvSpPr txBox="1">
                <a:spLocks noChangeArrowheads="1"/>
              </p:cNvSpPr>
              <p:nvPr/>
            </p:nvSpPr>
            <p:spPr bwMode="auto">
              <a:xfrm>
                <a:off x="7072330"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13</a:t>
                </a:r>
                <a:endParaRPr lang="fr-FR" baseline="-25000">
                  <a:latin typeface="Calibri" pitchFamily="34" charset="0"/>
                </a:endParaRPr>
              </a:p>
            </p:txBody>
          </p:sp>
          <p:sp>
            <p:nvSpPr>
              <p:cNvPr id="55509" name="ZoneTexte 275"/>
              <p:cNvSpPr txBox="1">
                <a:spLocks noChangeArrowheads="1"/>
              </p:cNvSpPr>
              <p:nvPr/>
            </p:nvSpPr>
            <p:spPr bwMode="auto">
              <a:xfrm>
                <a:off x="7715272"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14</a:t>
                </a:r>
                <a:endParaRPr lang="fr-FR" baseline="-25000">
                  <a:latin typeface="Calibri" pitchFamily="34" charset="0"/>
                </a:endParaRPr>
              </a:p>
            </p:txBody>
          </p:sp>
        </p:grpSp>
        <p:grpSp>
          <p:nvGrpSpPr>
            <p:cNvPr id="55308" name="Groupe 282"/>
            <p:cNvGrpSpPr>
              <a:grpSpLocks/>
            </p:cNvGrpSpPr>
            <p:nvPr/>
          </p:nvGrpSpPr>
          <p:grpSpPr bwMode="auto">
            <a:xfrm>
              <a:off x="5143504" y="5090653"/>
              <a:ext cx="3057798" cy="381474"/>
              <a:chOff x="5143504" y="3118964"/>
              <a:chExt cx="3057798" cy="381474"/>
            </a:xfrm>
          </p:grpSpPr>
          <p:sp>
            <p:nvSpPr>
              <p:cNvPr id="55500" name="ZoneTexte 283"/>
              <p:cNvSpPr txBox="1">
                <a:spLocks noChangeArrowheads="1"/>
              </p:cNvSpPr>
              <p:nvPr/>
            </p:nvSpPr>
            <p:spPr bwMode="auto">
              <a:xfrm>
                <a:off x="5143504" y="3118964"/>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20</a:t>
                </a:r>
                <a:endParaRPr lang="fr-FR" baseline="-25000">
                  <a:latin typeface="Calibri" pitchFamily="34" charset="0"/>
                </a:endParaRPr>
              </a:p>
            </p:txBody>
          </p:sp>
          <p:sp>
            <p:nvSpPr>
              <p:cNvPr id="55501" name="ZoneTexte 284"/>
              <p:cNvSpPr txBox="1">
                <a:spLocks noChangeArrowheads="1"/>
              </p:cNvSpPr>
              <p:nvPr/>
            </p:nvSpPr>
            <p:spPr bwMode="auto">
              <a:xfrm>
                <a:off x="5786446"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21</a:t>
                </a:r>
                <a:endParaRPr lang="fr-FR" baseline="-25000">
                  <a:latin typeface="Calibri" pitchFamily="34" charset="0"/>
                </a:endParaRPr>
              </a:p>
            </p:txBody>
          </p:sp>
          <p:sp>
            <p:nvSpPr>
              <p:cNvPr id="55502" name="ZoneTexte 285"/>
              <p:cNvSpPr txBox="1">
                <a:spLocks noChangeArrowheads="1"/>
              </p:cNvSpPr>
              <p:nvPr/>
            </p:nvSpPr>
            <p:spPr bwMode="auto">
              <a:xfrm>
                <a:off x="6429388"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22</a:t>
                </a:r>
                <a:endParaRPr lang="fr-FR" baseline="-25000">
                  <a:latin typeface="Calibri" pitchFamily="34" charset="0"/>
                </a:endParaRPr>
              </a:p>
            </p:txBody>
          </p:sp>
          <p:sp>
            <p:nvSpPr>
              <p:cNvPr id="55503" name="ZoneTexte 286"/>
              <p:cNvSpPr txBox="1">
                <a:spLocks noChangeArrowheads="1"/>
              </p:cNvSpPr>
              <p:nvPr/>
            </p:nvSpPr>
            <p:spPr bwMode="auto">
              <a:xfrm>
                <a:off x="7072330"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23</a:t>
                </a:r>
                <a:endParaRPr lang="fr-FR" baseline="-25000">
                  <a:latin typeface="Calibri" pitchFamily="34" charset="0"/>
                </a:endParaRPr>
              </a:p>
            </p:txBody>
          </p:sp>
          <p:sp>
            <p:nvSpPr>
              <p:cNvPr id="55504" name="ZoneTexte 287"/>
              <p:cNvSpPr txBox="1">
                <a:spLocks noChangeArrowheads="1"/>
              </p:cNvSpPr>
              <p:nvPr/>
            </p:nvSpPr>
            <p:spPr bwMode="auto">
              <a:xfrm>
                <a:off x="7715272"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24</a:t>
                </a:r>
                <a:endParaRPr lang="fr-FR" baseline="-25000">
                  <a:latin typeface="Calibri" pitchFamily="34" charset="0"/>
                </a:endParaRPr>
              </a:p>
            </p:txBody>
          </p:sp>
        </p:grpSp>
        <p:grpSp>
          <p:nvGrpSpPr>
            <p:cNvPr id="55309" name="Groupe 288"/>
            <p:cNvGrpSpPr>
              <a:grpSpLocks/>
            </p:cNvGrpSpPr>
            <p:nvPr/>
          </p:nvGrpSpPr>
          <p:grpSpPr bwMode="auto">
            <a:xfrm>
              <a:off x="5143504" y="5743120"/>
              <a:ext cx="3057798" cy="381474"/>
              <a:chOff x="5143504" y="3118964"/>
              <a:chExt cx="3057798" cy="381474"/>
            </a:xfrm>
          </p:grpSpPr>
          <p:sp>
            <p:nvSpPr>
              <p:cNvPr id="55495" name="ZoneTexte 289"/>
              <p:cNvSpPr txBox="1">
                <a:spLocks noChangeArrowheads="1"/>
              </p:cNvSpPr>
              <p:nvPr/>
            </p:nvSpPr>
            <p:spPr bwMode="auto">
              <a:xfrm>
                <a:off x="5143504" y="3118964"/>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25</a:t>
                </a:r>
                <a:endParaRPr lang="fr-FR" baseline="-25000">
                  <a:latin typeface="Calibri" pitchFamily="34" charset="0"/>
                </a:endParaRPr>
              </a:p>
            </p:txBody>
          </p:sp>
          <p:sp>
            <p:nvSpPr>
              <p:cNvPr id="55496" name="ZoneTexte 290"/>
              <p:cNvSpPr txBox="1">
                <a:spLocks noChangeArrowheads="1"/>
              </p:cNvSpPr>
              <p:nvPr/>
            </p:nvSpPr>
            <p:spPr bwMode="auto">
              <a:xfrm>
                <a:off x="5786446"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26</a:t>
                </a:r>
                <a:endParaRPr lang="fr-FR" baseline="-25000">
                  <a:latin typeface="Calibri" pitchFamily="34" charset="0"/>
                </a:endParaRPr>
              </a:p>
            </p:txBody>
          </p:sp>
          <p:sp>
            <p:nvSpPr>
              <p:cNvPr id="55497" name="ZoneTexte 291"/>
              <p:cNvSpPr txBox="1">
                <a:spLocks noChangeArrowheads="1"/>
              </p:cNvSpPr>
              <p:nvPr/>
            </p:nvSpPr>
            <p:spPr bwMode="auto">
              <a:xfrm>
                <a:off x="6429388"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27</a:t>
                </a:r>
                <a:endParaRPr lang="fr-FR" baseline="-25000">
                  <a:latin typeface="Calibri" pitchFamily="34" charset="0"/>
                </a:endParaRPr>
              </a:p>
            </p:txBody>
          </p:sp>
          <p:sp>
            <p:nvSpPr>
              <p:cNvPr id="55498" name="ZoneTexte 292"/>
              <p:cNvSpPr txBox="1">
                <a:spLocks noChangeArrowheads="1"/>
              </p:cNvSpPr>
              <p:nvPr/>
            </p:nvSpPr>
            <p:spPr bwMode="auto">
              <a:xfrm>
                <a:off x="7072330"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28</a:t>
                </a:r>
                <a:endParaRPr lang="fr-FR" baseline="-25000">
                  <a:latin typeface="Calibri" pitchFamily="34" charset="0"/>
                </a:endParaRPr>
              </a:p>
            </p:txBody>
          </p:sp>
          <p:sp>
            <p:nvSpPr>
              <p:cNvPr id="55499" name="ZoneTexte 293"/>
              <p:cNvSpPr txBox="1">
                <a:spLocks noChangeArrowheads="1"/>
              </p:cNvSpPr>
              <p:nvPr/>
            </p:nvSpPr>
            <p:spPr bwMode="auto">
              <a:xfrm>
                <a:off x="7715272" y="3131106"/>
                <a:ext cx="486030" cy="369332"/>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29</a:t>
                </a:r>
                <a:endParaRPr lang="fr-FR" baseline="-25000">
                  <a:latin typeface="Calibri" pitchFamily="34" charset="0"/>
                </a:endParaRPr>
              </a:p>
            </p:txBody>
          </p:sp>
        </p:grpSp>
        <p:grpSp>
          <p:nvGrpSpPr>
            <p:cNvPr id="55310" name="Groupe 300"/>
            <p:cNvGrpSpPr>
              <a:grpSpLocks/>
            </p:cNvGrpSpPr>
            <p:nvPr/>
          </p:nvGrpSpPr>
          <p:grpSpPr bwMode="auto">
            <a:xfrm>
              <a:off x="4714876" y="2902504"/>
              <a:ext cx="2966428" cy="381474"/>
              <a:chOff x="5143504" y="3118964"/>
              <a:chExt cx="2966428" cy="381474"/>
            </a:xfrm>
          </p:grpSpPr>
          <p:sp>
            <p:nvSpPr>
              <p:cNvPr id="55490" name="ZoneTexte 301"/>
              <p:cNvSpPr txBox="1">
                <a:spLocks noChangeArrowheads="1"/>
              </p:cNvSpPr>
              <p:nvPr/>
            </p:nvSpPr>
            <p:spPr bwMode="auto">
              <a:xfrm>
                <a:off x="5143504" y="3118964"/>
                <a:ext cx="394660"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5</a:t>
                </a:r>
                <a:endParaRPr lang="fr-FR" baseline="-25000">
                  <a:latin typeface="Calibri" pitchFamily="34" charset="0"/>
                </a:endParaRPr>
              </a:p>
            </p:txBody>
          </p:sp>
          <p:sp>
            <p:nvSpPr>
              <p:cNvPr id="55491" name="ZoneTexte 302"/>
              <p:cNvSpPr txBox="1">
                <a:spLocks noChangeArrowheads="1"/>
              </p:cNvSpPr>
              <p:nvPr/>
            </p:nvSpPr>
            <p:spPr bwMode="auto">
              <a:xfrm>
                <a:off x="5786446" y="3131106"/>
                <a:ext cx="394660"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6</a:t>
                </a:r>
                <a:endParaRPr lang="fr-FR" baseline="-25000">
                  <a:latin typeface="Calibri" pitchFamily="34" charset="0"/>
                </a:endParaRPr>
              </a:p>
            </p:txBody>
          </p:sp>
          <p:sp>
            <p:nvSpPr>
              <p:cNvPr id="55492" name="ZoneTexte 303"/>
              <p:cNvSpPr txBox="1">
                <a:spLocks noChangeArrowheads="1"/>
              </p:cNvSpPr>
              <p:nvPr/>
            </p:nvSpPr>
            <p:spPr bwMode="auto">
              <a:xfrm>
                <a:off x="6429388" y="3131106"/>
                <a:ext cx="394660"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7</a:t>
                </a:r>
                <a:endParaRPr lang="fr-FR" baseline="-25000">
                  <a:latin typeface="Calibri" pitchFamily="34" charset="0"/>
                </a:endParaRPr>
              </a:p>
            </p:txBody>
          </p:sp>
          <p:sp>
            <p:nvSpPr>
              <p:cNvPr id="55493" name="ZoneTexte 304"/>
              <p:cNvSpPr txBox="1">
                <a:spLocks noChangeArrowheads="1"/>
              </p:cNvSpPr>
              <p:nvPr/>
            </p:nvSpPr>
            <p:spPr bwMode="auto">
              <a:xfrm>
                <a:off x="7072330" y="3131106"/>
                <a:ext cx="394660"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8</a:t>
                </a:r>
                <a:endParaRPr lang="fr-FR" baseline="-25000">
                  <a:latin typeface="Calibri" pitchFamily="34" charset="0"/>
                </a:endParaRPr>
              </a:p>
            </p:txBody>
          </p:sp>
          <p:sp>
            <p:nvSpPr>
              <p:cNvPr id="55494" name="ZoneTexte 305"/>
              <p:cNvSpPr txBox="1">
                <a:spLocks noChangeArrowheads="1"/>
              </p:cNvSpPr>
              <p:nvPr/>
            </p:nvSpPr>
            <p:spPr bwMode="auto">
              <a:xfrm>
                <a:off x="7715272" y="3131106"/>
                <a:ext cx="394660"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9</a:t>
                </a:r>
                <a:endParaRPr lang="fr-FR" baseline="-25000">
                  <a:latin typeface="Calibri" pitchFamily="34" charset="0"/>
                </a:endParaRPr>
              </a:p>
            </p:txBody>
          </p:sp>
        </p:grpSp>
        <p:grpSp>
          <p:nvGrpSpPr>
            <p:cNvPr id="55315" name="Groupe 306"/>
            <p:cNvGrpSpPr>
              <a:grpSpLocks/>
            </p:cNvGrpSpPr>
            <p:nvPr/>
          </p:nvGrpSpPr>
          <p:grpSpPr bwMode="auto">
            <a:xfrm>
              <a:off x="4643438" y="3535921"/>
              <a:ext cx="3044974" cy="381474"/>
              <a:chOff x="5143504" y="3118964"/>
              <a:chExt cx="3044974" cy="381474"/>
            </a:xfrm>
          </p:grpSpPr>
          <p:sp>
            <p:nvSpPr>
              <p:cNvPr id="55485" name="ZoneTexte 307"/>
              <p:cNvSpPr txBox="1">
                <a:spLocks noChangeArrowheads="1"/>
              </p:cNvSpPr>
              <p:nvPr/>
            </p:nvSpPr>
            <p:spPr bwMode="auto">
              <a:xfrm>
                <a:off x="5143504" y="3118964"/>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10</a:t>
                </a:r>
                <a:endParaRPr lang="fr-FR" baseline="-25000">
                  <a:latin typeface="Calibri" pitchFamily="34" charset="0"/>
                </a:endParaRPr>
              </a:p>
            </p:txBody>
          </p:sp>
          <p:sp>
            <p:nvSpPr>
              <p:cNvPr id="55486" name="ZoneTexte 308"/>
              <p:cNvSpPr txBox="1">
                <a:spLocks noChangeArrowheads="1"/>
              </p:cNvSpPr>
              <p:nvPr/>
            </p:nvSpPr>
            <p:spPr bwMode="auto">
              <a:xfrm>
                <a:off x="5786446"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11</a:t>
                </a:r>
                <a:endParaRPr lang="fr-FR" baseline="-25000">
                  <a:latin typeface="Calibri" pitchFamily="34" charset="0"/>
                </a:endParaRPr>
              </a:p>
            </p:txBody>
          </p:sp>
          <p:sp>
            <p:nvSpPr>
              <p:cNvPr id="55487" name="ZoneTexte 309"/>
              <p:cNvSpPr txBox="1">
                <a:spLocks noChangeArrowheads="1"/>
              </p:cNvSpPr>
              <p:nvPr/>
            </p:nvSpPr>
            <p:spPr bwMode="auto">
              <a:xfrm>
                <a:off x="6429388"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12</a:t>
                </a:r>
                <a:endParaRPr lang="fr-FR" baseline="-25000">
                  <a:latin typeface="Calibri" pitchFamily="34" charset="0"/>
                </a:endParaRPr>
              </a:p>
            </p:txBody>
          </p:sp>
          <p:sp>
            <p:nvSpPr>
              <p:cNvPr id="55488" name="ZoneTexte 310"/>
              <p:cNvSpPr txBox="1">
                <a:spLocks noChangeArrowheads="1"/>
              </p:cNvSpPr>
              <p:nvPr/>
            </p:nvSpPr>
            <p:spPr bwMode="auto">
              <a:xfrm>
                <a:off x="7072330"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13</a:t>
                </a:r>
                <a:endParaRPr lang="fr-FR" baseline="-25000">
                  <a:latin typeface="Calibri" pitchFamily="34" charset="0"/>
                </a:endParaRPr>
              </a:p>
            </p:txBody>
          </p:sp>
          <p:sp>
            <p:nvSpPr>
              <p:cNvPr id="55489" name="ZoneTexte 311"/>
              <p:cNvSpPr txBox="1">
                <a:spLocks noChangeArrowheads="1"/>
              </p:cNvSpPr>
              <p:nvPr/>
            </p:nvSpPr>
            <p:spPr bwMode="auto">
              <a:xfrm>
                <a:off x="7715272"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14</a:t>
                </a:r>
                <a:endParaRPr lang="fr-FR" baseline="-25000">
                  <a:latin typeface="Calibri" pitchFamily="34" charset="0"/>
                </a:endParaRPr>
              </a:p>
            </p:txBody>
          </p:sp>
        </p:grpSp>
        <p:grpSp>
          <p:nvGrpSpPr>
            <p:cNvPr id="55317" name="Groupe 318"/>
            <p:cNvGrpSpPr>
              <a:grpSpLocks/>
            </p:cNvGrpSpPr>
            <p:nvPr/>
          </p:nvGrpSpPr>
          <p:grpSpPr bwMode="auto">
            <a:xfrm>
              <a:off x="4652963" y="4874193"/>
              <a:ext cx="3044974" cy="381474"/>
              <a:chOff x="5143504" y="3118964"/>
              <a:chExt cx="3044974" cy="381474"/>
            </a:xfrm>
          </p:grpSpPr>
          <p:sp>
            <p:nvSpPr>
              <p:cNvPr id="55480" name="ZoneTexte 319"/>
              <p:cNvSpPr txBox="1">
                <a:spLocks noChangeArrowheads="1"/>
              </p:cNvSpPr>
              <p:nvPr/>
            </p:nvSpPr>
            <p:spPr bwMode="auto">
              <a:xfrm>
                <a:off x="5143504" y="3118964"/>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20</a:t>
                </a:r>
                <a:endParaRPr lang="fr-FR" baseline="-25000">
                  <a:latin typeface="Calibri" pitchFamily="34" charset="0"/>
                </a:endParaRPr>
              </a:p>
            </p:txBody>
          </p:sp>
          <p:sp>
            <p:nvSpPr>
              <p:cNvPr id="55481" name="ZoneTexte 320"/>
              <p:cNvSpPr txBox="1">
                <a:spLocks noChangeArrowheads="1"/>
              </p:cNvSpPr>
              <p:nvPr/>
            </p:nvSpPr>
            <p:spPr bwMode="auto">
              <a:xfrm>
                <a:off x="5786446"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21</a:t>
                </a:r>
                <a:endParaRPr lang="fr-FR" baseline="-25000">
                  <a:latin typeface="Calibri" pitchFamily="34" charset="0"/>
                </a:endParaRPr>
              </a:p>
            </p:txBody>
          </p:sp>
          <p:sp>
            <p:nvSpPr>
              <p:cNvPr id="55482" name="ZoneTexte 321"/>
              <p:cNvSpPr txBox="1">
                <a:spLocks noChangeArrowheads="1"/>
              </p:cNvSpPr>
              <p:nvPr/>
            </p:nvSpPr>
            <p:spPr bwMode="auto">
              <a:xfrm>
                <a:off x="6429388"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22</a:t>
                </a:r>
                <a:endParaRPr lang="fr-FR" baseline="-25000">
                  <a:latin typeface="Calibri" pitchFamily="34" charset="0"/>
                </a:endParaRPr>
              </a:p>
            </p:txBody>
          </p:sp>
          <p:sp>
            <p:nvSpPr>
              <p:cNvPr id="55483" name="ZoneTexte 322"/>
              <p:cNvSpPr txBox="1">
                <a:spLocks noChangeArrowheads="1"/>
              </p:cNvSpPr>
              <p:nvPr/>
            </p:nvSpPr>
            <p:spPr bwMode="auto">
              <a:xfrm>
                <a:off x="7072330"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23</a:t>
                </a:r>
                <a:endParaRPr lang="fr-FR" baseline="-25000">
                  <a:latin typeface="Calibri" pitchFamily="34" charset="0"/>
                </a:endParaRPr>
              </a:p>
            </p:txBody>
          </p:sp>
          <p:sp>
            <p:nvSpPr>
              <p:cNvPr id="55484" name="ZoneTexte 323"/>
              <p:cNvSpPr txBox="1">
                <a:spLocks noChangeArrowheads="1"/>
              </p:cNvSpPr>
              <p:nvPr/>
            </p:nvSpPr>
            <p:spPr bwMode="auto">
              <a:xfrm>
                <a:off x="7715272"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24</a:t>
                </a:r>
                <a:endParaRPr lang="fr-FR" baseline="-25000">
                  <a:latin typeface="Calibri" pitchFamily="34" charset="0"/>
                </a:endParaRPr>
              </a:p>
            </p:txBody>
          </p:sp>
        </p:grpSp>
        <p:grpSp>
          <p:nvGrpSpPr>
            <p:cNvPr id="55319" name="Groupe 324"/>
            <p:cNvGrpSpPr>
              <a:grpSpLocks/>
            </p:cNvGrpSpPr>
            <p:nvPr/>
          </p:nvGrpSpPr>
          <p:grpSpPr bwMode="auto">
            <a:xfrm>
              <a:off x="4633913" y="5507610"/>
              <a:ext cx="3044974" cy="381474"/>
              <a:chOff x="5143504" y="3118964"/>
              <a:chExt cx="3044974" cy="381474"/>
            </a:xfrm>
          </p:grpSpPr>
          <p:sp>
            <p:nvSpPr>
              <p:cNvPr id="55475" name="ZoneTexte 325"/>
              <p:cNvSpPr txBox="1">
                <a:spLocks noChangeArrowheads="1"/>
              </p:cNvSpPr>
              <p:nvPr/>
            </p:nvSpPr>
            <p:spPr bwMode="auto">
              <a:xfrm>
                <a:off x="5143504" y="3118964"/>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25</a:t>
                </a:r>
                <a:endParaRPr lang="fr-FR" baseline="-25000">
                  <a:latin typeface="Calibri" pitchFamily="34" charset="0"/>
                </a:endParaRPr>
              </a:p>
            </p:txBody>
          </p:sp>
          <p:sp>
            <p:nvSpPr>
              <p:cNvPr id="55476" name="ZoneTexte 326"/>
              <p:cNvSpPr txBox="1">
                <a:spLocks noChangeArrowheads="1"/>
              </p:cNvSpPr>
              <p:nvPr/>
            </p:nvSpPr>
            <p:spPr bwMode="auto">
              <a:xfrm>
                <a:off x="5786446"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26</a:t>
                </a:r>
                <a:endParaRPr lang="fr-FR" baseline="-25000">
                  <a:latin typeface="Calibri" pitchFamily="34" charset="0"/>
                </a:endParaRPr>
              </a:p>
            </p:txBody>
          </p:sp>
          <p:sp>
            <p:nvSpPr>
              <p:cNvPr id="55477" name="ZoneTexte 327"/>
              <p:cNvSpPr txBox="1">
                <a:spLocks noChangeArrowheads="1"/>
              </p:cNvSpPr>
              <p:nvPr/>
            </p:nvSpPr>
            <p:spPr bwMode="auto">
              <a:xfrm>
                <a:off x="6429388"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27</a:t>
                </a:r>
                <a:endParaRPr lang="fr-FR" baseline="-25000">
                  <a:latin typeface="Calibri" pitchFamily="34" charset="0"/>
                </a:endParaRPr>
              </a:p>
            </p:txBody>
          </p:sp>
          <p:sp>
            <p:nvSpPr>
              <p:cNvPr id="55478" name="ZoneTexte 328"/>
              <p:cNvSpPr txBox="1">
                <a:spLocks noChangeArrowheads="1"/>
              </p:cNvSpPr>
              <p:nvPr/>
            </p:nvSpPr>
            <p:spPr bwMode="auto">
              <a:xfrm>
                <a:off x="7072330"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28</a:t>
                </a:r>
                <a:endParaRPr lang="fr-FR" baseline="-25000">
                  <a:latin typeface="Calibri" pitchFamily="34" charset="0"/>
                </a:endParaRPr>
              </a:p>
            </p:txBody>
          </p:sp>
          <p:sp>
            <p:nvSpPr>
              <p:cNvPr id="55479" name="ZoneTexte 329"/>
              <p:cNvSpPr txBox="1">
                <a:spLocks noChangeArrowheads="1"/>
              </p:cNvSpPr>
              <p:nvPr/>
            </p:nvSpPr>
            <p:spPr bwMode="auto">
              <a:xfrm>
                <a:off x="7715272" y="3131106"/>
                <a:ext cx="473206" cy="369332"/>
              </a:xfrm>
              <a:prstGeom prst="rect">
                <a:avLst/>
              </a:prstGeom>
              <a:noFill/>
              <a:ln w="9525">
                <a:noFill/>
                <a:miter lim="800000"/>
                <a:headEnd/>
                <a:tailEnd/>
              </a:ln>
            </p:spPr>
            <p:txBody>
              <a:bodyPr wrap="none">
                <a:spAutoFit/>
              </a:bodyPr>
              <a:lstStyle/>
              <a:p>
                <a:r>
                  <a:rPr lang="en-US">
                    <a:latin typeface="Calibri" pitchFamily="34" charset="0"/>
                  </a:rPr>
                  <a:t>V</a:t>
                </a:r>
                <a:r>
                  <a:rPr lang="en-US" baseline="-25000">
                    <a:latin typeface="Calibri" pitchFamily="34" charset="0"/>
                  </a:rPr>
                  <a:t>29</a:t>
                </a:r>
                <a:endParaRPr lang="fr-FR" baseline="-25000">
                  <a:latin typeface="Calibri" pitchFamily="34" charset="0"/>
                </a:endParaRPr>
              </a:p>
            </p:txBody>
          </p:sp>
        </p:grpSp>
      </p:grpSp>
      <p:grpSp>
        <p:nvGrpSpPr>
          <p:cNvPr id="55321" name="Groupe 335"/>
          <p:cNvGrpSpPr>
            <a:grpSpLocks/>
          </p:cNvGrpSpPr>
          <p:nvPr/>
        </p:nvGrpSpPr>
        <p:grpSpPr bwMode="auto">
          <a:xfrm>
            <a:off x="5030788" y="2843213"/>
            <a:ext cx="3279775" cy="3281362"/>
            <a:chOff x="4570413" y="1827213"/>
            <a:chExt cx="4076700" cy="4076700"/>
          </a:xfrm>
        </p:grpSpPr>
        <p:pic>
          <p:nvPicPr>
            <p:cNvPr id="55314" name="Picture 4" descr="tile_1_4"/>
            <p:cNvPicPr>
              <a:picLocks noChangeAspect="1" noChangeArrowheads="1"/>
            </p:cNvPicPr>
            <p:nvPr/>
          </p:nvPicPr>
          <p:blipFill>
            <a:blip r:embed="rId11"/>
            <a:srcRect/>
            <a:stretch>
              <a:fillRect/>
            </a:stretch>
          </p:blipFill>
          <p:spPr bwMode="auto">
            <a:xfrm>
              <a:off x="4570413" y="1827213"/>
              <a:ext cx="812800" cy="812800"/>
            </a:xfrm>
            <a:prstGeom prst="rect">
              <a:avLst/>
            </a:prstGeom>
            <a:noFill/>
            <a:ln w="9525">
              <a:noFill/>
              <a:miter lim="800000"/>
              <a:headEnd/>
              <a:tailEnd/>
            </a:ln>
          </p:spPr>
        </p:pic>
        <p:grpSp>
          <p:nvGrpSpPr>
            <p:cNvPr id="55323" name="Group 5"/>
            <p:cNvGrpSpPr>
              <a:grpSpLocks noChangeAspect="1"/>
            </p:cNvGrpSpPr>
            <p:nvPr/>
          </p:nvGrpSpPr>
          <p:grpSpPr bwMode="auto">
            <a:xfrm>
              <a:off x="4570421" y="1827233"/>
              <a:ext cx="822326" cy="822334"/>
              <a:chOff x="2303" y="1152"/>
              <a:chExt cx="518" cy="518"/>
            </a:xfrm>
          </p:grpSpPr>
          <p:sp>
            <p:nvSpPr>
              <p:cNvPr id="55460" name="Rectangle 6"/>
              <p:cNvSpPr>
                <a:spLocks noChangeAspect="1" noChangeArrowheads="1"/>
              </p:cNvSpPr>
              <p:nvPr/>
            </p:nvSpPr>
            <p:spPr bwMode="auto">
              <a:xfrm>
                <a:off x="2332"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61" name="Rectangle 7"/>
              <p:cNvSpPr>
                <a:spLocks noChangeAspect="1" noChangeArrowheads="1"/>
              </p:cNvSpPr>
              <p:nvPr/>
            </p:nvSpPr>
            <p:spPr bwMode="auto">
              <a:xfrm>
                <a:off x="2332"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462" name="Rectangle 8"/>
              <p:cNvSpPr>
                <a:spLocks noChangeAspect="1" noChangeArrowheads="1"/>
              </p:cNvSpPr>
              <p:nvPr/>
            </p:nvSpPr>
            <p:spPr bwMode="auto">
              <a:xfrm>
                <a:off x="2792"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63" name="Rectangle 9"/>
              <p:cNvSpPr>
                <a:spLocks noChangeAspect="1" noChangeArrowheads="1"/>
              </p:cNvSpPr>
              <p:nvPr/>
            </p:nvSpPr>
            <p:spPr bwMode="auto">
              <a:xfrm>
                <a:off x="2303" y="1180"/>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16" name="Picture 10" descr="tile_1_1"/>
            <p:cNvPicPr>
              <a:picLocks noChangeAspect="1" noChangeArrowheads="1"/>
            </p:cNvPicPr>
            <p:nvPr/>
          </p:nvPicPr>
          <p:blipFill>
            <a:blip r:embed="rId17"/>
            <a:srcRect/>
            <a:stretch>
              <a:fillRect/>
            </a:stretch>
          </p:blipFill>
          <p:spPr bwMode="auto">
            <a:xfrm>
              <a:off x="5383213" y="1827213"/>
              <a:ext cx="812800" cy="812800"/>
            </a:xfrm>
            <a:prstGeom prst="rect">
              <a:avLst/>
            </a:prstGeom>
            <a:noFill/>
            <a:ln w="9525">
              <a:noFill/>
              <a:miter lim="800000"/>
              <a:headEnd/>
              <a:tailEnd/>
            </a:ln>
          </p:spPr>
        </p:pic>
        <p:grpSp>
          <p:nvGrpSpPr>
            <p:cNvPr id="55325" name="Group 11"/>
            <p:cNvGrpSpPr>
              <a:grpSpLocks noChangeAspect="1"/>
            </p:cNvGrpSpPr>
            <p:nvPr/>
          </p:nvGrpSpPr>
          <p:grpSpPr bwMode="auto">
            <a:xfrm>
              <a:off x="5383218" y="1827233"/>
              <a:ext cx="822326" cy="822334"/>
              <a:chOff x="576" y="1152"/>
              <a:chExt cx="518" cy="518"/>
            </a:xfrm>
          </p:grpSpPr>
          <p:sp>
            <p:nvSpPr>
              <p:cNvPr id="55456" name="Rectangle 12"/>
              <p:cNvSpPr>
                <a:spLocks noChangeAspect="1" noChangeArrowheads="1"/>
              </p:cNvSpPr>
              <p:nvPr/>
            </p:nvSpPr>
            <p:spPr bwMode="auto">
              <a:xfrm>
                <a:off x="604"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57" name="Rectangle 13"/>
              <p:cNvSpPr>
                <a:spLocks noChangeAspect="1" noChangeArrowheads="1"/>
              </p:cNvSpPr>
              <p:nvPr/>
            </p:nvSpPr>
            <p:spPr bwMode="auto">
              <a:xfrm>
                <a:off x="604"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458" name="Rectangle 14"/>
              <p:cNvSpPr>
                <a:spLocks noChangeAspect="1" noChangeArrowheads="1"/>
              </p:cNvSpPr>
              <p:nvPr/>
            </p:nvSpPr>
            <p:spPr bwMode="auto">
              <a:xfrm>
                <a:off x="576"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59" name="Rectangle 15"/>
              <p:cNvSpPr>
                <a:spLocks noChangeAspect="1" noChangeArrowheads="1"/>
              </p:cNvSpPr>
              <p:nvPr/>
            </p:nvSpPr>
            <p:spPr bwMode="auto">
              <a:xfrm>
                <a:off x="1065"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grpSp>
        <p:pic>
          <p:nvPicPr>
            <p:cNvPr id="55318" name="Picture 16" descr="tile_3_2"/>
            <p:cNvPicPr>
              <a:picLocks noChangeAspect="1" noChangeArrowheads="1"/>
            </p:cNvPicPr>
            <p:nvPr/>
          </p:nvPicPr>
          <p:blipFill>
            <a:blip r:embed="rId13"/>
            <a:srcRect/>
            <a:stretch>
              <a:fillRect/>
            </a:stretch>
          </p:blipFill>
          <p:spPr bwMode="auto">
            <a:xfrm>
              <a:off x="6196013" y="1827213"/>
              <a:ext cx="814387" cy="811212"/>
            </a:xfrm>
            <a:prstGeom prst="rect">
              <a:avLst/>
            </a:prstGeom>
            <a:noFill/>
            <a:ln w="9525">
              <a:noFill/>
              <a:miter lim="800000"/>
              <a:headEnd/>
              <a:tailEnd/>
            </a:ln>
          </p:spPr>
        </p:pic>
        <p:grpSp>
          <p:nvGrpSpPr>
            <p:cNvPr id="55327" name="Group 17"/>
            <p:cNvGrpSpPr>
              <a:grpSpLocks noChangeAspect="1"/>
            </p:cNvGrpSpPr>
            <p:nvPr/>
          </p:nvGrpSpPr>
          <p:grpSpPr bwMode="auto">
            <a:xfrm>
              <a:off x="6196013" y="1827177"/>
              <a:ext cx="825500" cy="819142"/>
              <a:chOff x="1151" y="2304"/>
              <a:chExt cx="519" cy="517"/>
            </a:xfrm>
          </p:grpSpPr>
          <p:sp>
            <p:nvSpPr>
              <p:cNvPr id="55452" name="Rectangle 18"/>
              <p:cNvSpPr>
                <a:spLocks noChangeAspect="1" noChangeArrowheads="1"/>
              </p:cNvSpPr>
              <p:nvPr/>
            </p:nvSpPr>
            <p:spPr bwMode="auto">
              <a:xfrm>
                <a:off x="1180" y="279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53" name="Rectangle 19"/>
              <p:cNvSpPr>
                <a:spLocks noChangeAspect="1" noChangeArrowheads="1"/>
              </p:cNvSpPr>
              <p:nvPr/>
            </p:nvSpPr>
            <p:spPr bwMode="auto">
              <a:xfrm>
                <a:off x="1151" y="2332"/>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54" name="Rectangle 20"/>
              <p:cNvSpPr>
                <a:spLocks noChangeAspect="1" noChangeArrowheads="1"/>
              </p:cNvSpPr>
              <p:nvPr/>
            </p:nvSpPr>
            <p:spPr bwMode="auto">
              <a:xfrm>
                <a:off x="1641" y="2332"/>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455" name="Rectangle 21"/>
              <p:cNvSpPr>
                <a:spLocks noChangeAspect="1" noChangeArrowheads="1"/>
              </p:cNvSpPr>
              <p:nvPr/>
            </p:nvSpPr>
            <p:spPr bwMode="auto">
              <a:xfrm>
                <a:off x="1180" y="2304"/>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grpSp>
        <p:pic>
          <p:nvPicPr>
            <p:cNvPr id="55320" name="Picture 22" descr="tile_1_4"/>
            <p:cNvPicPr>
              <a:picLocks noChangeAspect="1" noChangeArrowheads="1"/>
            </p:cNvPicPr>
            <p:nvPr/>
          </p:nvPicPr>
          <p:blipFill>
            <a:blip r:embed="rId11"/>
            <a:srcRect/>
            <a:stretch>
              <a:fillRect/>
            </a:stretch>
          </p:blipFill>
          <p:spPr bwMode="auto">
            <a:xfrm>
              <a:off x="7010400" y="1827213"/>
              <a:ext cx="812800" cy="812800"/>
            </a:xfrm>
            <a:prstGeom prst="rect">
              <a:avLst/>
            </a:prstGeom>
            <a:noFill/>
            <a:ln w="9525">
              <a:noFill/>
              <a:miter lim="800000"/>
              <a:headEnd/>
              <a:tailEnd/>
            </a:ln>
          </p:spPr>
        </p:pic>
        <p:grpSp>
          <p:nvGrpSpPr>
            <p:cNvPr id="55329" name="Group 23"/>
            <p:cNvGrpSpPr>
              <a:grpSpLocks noChangeAspect="1"/>
            </p:cNvGrpSpPr>
            <p:nvPr/>
          </p:nvGrpSpPr>
          <p:grpSpPr bwMode="auto">
            <a:xfrm>
              <a:off x="7008821" y="1827233"/>
              <a:ext cx="822326" cy="822334"/>
              <a:chOff x="2303" y="1152"/>
              <a:chExt cx="518" cy="518"/>
            </a:xfrm>
          </p:grpSpPr>
          <p:sp>
            <p:nvSpPr>
              <p:cNvPr id="55448" name="Rectangle 24"/>
              <p:cNvSpPr>
                <a:spLocks noChangeAspect="1" noChangeArrowheads="1"/>
              </p:cNvSpPr>
              <p:nvPr/>
            </p:nvSpPr>
            <p:spPr bwMode="auto">
              <a:xfrm>
                <a:off x="2332"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49" name="Rectangle 25"/>
              <p:cNvSpPr>
                <a:spLocks noChangeAspect="1" noChangeArrowheads="1"/>
              </p:cNvSpPr>
              <p:nvPr/>
            </p:nvSpPr>
            <p:spPr bwMode="auto">
              <a:xfrm>
                <a:off x="2332"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450" name="Rectangle 26"/>
              <p:cNvSpPr>
                <a:spLocks noChangeAspect="1" noChangeArrowheads="1"/>
              </p:cNvSpPr>
              <p:nvPr/>
            </p:nvSpPr>
            <p:spPr bwMode="auto">
              <a:xfrm>
                <a:off x="2792"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51" name="Rectangle 27"/>
              <p:cNvSpPr>
                <a:spLocks noChangeAspect="1" noChangeArrowheads="1"/>
              </p:cNvSpPr>
              <p:nvPr/>
            </p:nvSpPr>
            <p:spPr bwMode="auto">
              <a:xfrm>
                <a:off x="2303" y="1180"/>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22" name="Picture 28" descr="tile_3_2"/>
            <p:cNvPicPr>
              <a:picLocks noChangeAspect="1" noChangeArrowheads="1"/>
            </p:cNvPicPr>
            <p:nvPr/>
          </p:nvPicPr>
          <p:blipFill>
            <a:blip r:embed="rId13"/>
            <a:srcRect/>
            <a:stretch>
              <a:fillRect/>
            </a:stretch>
          </p:blipFill>
          <p:spPr bwMode="auto">
            <a:xfrm>
              <a:off x="7824788" y="1827213"/>
              <a:ext cx="811212" cy="811212"/>
            </a:xfrm>
            <a:prstGeom prst="rect">
              <a:avLst/>
            </a:prstGeom>
            <a:noFill/>
            <a:ln w="9525">
              <a:noFill/>
              <a:miter lim="800000"/>
              <a:headEnd/>
              <a:tailEnd/>
            </a:ln>
          </p:spPr>
        </p:pic>
        <p:grpSp>
          <p:nvGrpSpPr>
            <p:cNvPr id="55331" name="Group 29"/>
            <p:cNvGrpSpPr>
              <a:grpSpLocks noChangeAspect="1"/>
            </p:cNvGrpSpPr>
            <p:nvPr/>
          </p:nvGrpSpPr>
          <p:grpSpPr bwMode="auto">
            <a:xfrm>
              <a:off x="7824788" y="1827177"/>
              <a:ext cx="822325" cy="819142"/>
              <a:chOff x="1151" y="2304"/>
              <a:chExt cx="519" cy="517"/>
            </a:xfrm>
          </p:grpSpPr>
          <p:sp>
            <p:nvSpPr>
              <p:cNvPr id="55444" name="Rectangle 30"/>
              <p:cNvSpPr>
                <a:spLocks noChangeAspect="1" noChangeArrowheads="1"/>
              </p:cNvSpPr>
              <p:nvPr/>
            </p:nvSpPr>
            <p:spPr bwMode="auto">
              <a:xfrm>
                <a:off x="1180" y="279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45" name="Rectangle 31"/>
              <p:cNvSpPr>
                <a:spLocks noChangeAspect="1" noChangeArrowheads="1"/>
              </p:cNvSpPr>
              <p:nvPr/>
            </p:nvSpPr>
            <p:spPr bwMode="auto">
              <a:xfrm>
                <a:off x="1151" y="2332"/>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46" name="Rectangle 32"/>
              <p:cNvSpPr>
                <a:spLocks noChangeAspect="1" noChangeArrowheads="1"/>
              </p:cNvSpPr>
              <p:nvPr/>
            </p:nvSpPr>
            <p:spPr bwMode="auto">
              <a:xfrm>
                <a:off x="1641" y="2332"/>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447" name="Rectangle 33"/>
              <p:cNvSpPr>
                <a:spLocks noChangeAspect="1" noChangeArrowheads="1"/>
              </p:cNvSpPr>
              <p:nvPr/>
            </p:nvSpPr>
            <p:spPr bwMode="auto">
              <a:xfrm>
                <a:off x="1180" y="2304"/>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grpSp>
        <p:pic>
          <p:nvPicPr>
            <p:cNvPr id="55324" name="Picture 34" descr="tile_2_1"/>
            <p:cNvPicPr>
              <a:picLocks noChangeAspect="1" noChangeArrowheads="1"/>
            </p:cNvPicPr>
            <p:nvPr/>
          </p:nvPicPr>
          <p:blipFill>
            <a:blip r:embed="rId12"/>
            <a:srcRect/>
            <a:stretch>
              <a:fillRect/>
            </a:stretch>
          </p:blipFill>
          <p:spPr bwMode="auto">
            <a:xfrm>
              <a:off x="4570413" y="2640013"/>
              <a:ext cx="812800" cy="812800"/>
            </a:xfrm>
            <a:prstGeom prst="rect">
              <a:avLst/>
            </a:prstGeom>
            <a:noFill/>
            <a:ln w="9525">
              <a:noFill/>
              <a:miter lim="800000"/>
              <a:headEnd/>
              <a:tailEnd/>
            </a:ln>
          </p:spPr>
        </p:pic>
        <p:grpSp>
          <p:nvGrpSpPr>
            <p:cNvPr id="55333" name="Group 35"/>
            <p:cNvGrpSpPr>
              <a:grpSpLocks noChangeAspect="1"/>
            </p:cNvGrpSpPr>
            <p:nvPr/>
          </p:nvGrpSpPr>
          <p:grpSpPr bwMode="auto">
            <a:xfrm>
              <a:off x="4570423" y="2640013"/>
              <a:ext cx="822334" cy="820737"/>
              <a:chOff x="576" y="1728"/>
              <a:chExt cx="518" cy="517"/>
            </a:xfrm>
          </p:grpSpPr>
          <p:sp>
            <p:nvSpPr>
              <p:cNvPr id="55440" name="Rectangle 36"/>
              <p:cNvSpPr>
                <a:spLocks noChangeAspect="1" noChangeArrowheads="1"/>
              </p:cNvSpPr>
              <p:nvPr/>
            </p:nvSpPr>
            <p:spPr bwMode="auto">
              <a:xfrm>
                <a:off x="576" y="1756"/>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41" name="Rectangle 37"/>
              <p:cNvSpPr>
                <a:spLocks noChangeAspect="1" noChangeArrowheads="1"/>
              </p:cNvSpPr>
              <p:nvPr/>
            </p:nvSpPr>
            <p:spPr bwMode="auto">
              <a:xfrm>
                <a:off x="1065" y="1756"/>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42" name="Rectangle 38"/>
              <p:cNvSpPr>
                <a:spLocks noChangeAspect="1" noChangeArrowheads="1"/>
              </p:cNvSpPr>
              <p:nvPr/>
            </p:nvSpPr>
            <p:spPr bwMode="auto">
              <a:xfrm>
                <a:off x="604" y="1728"/>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443" name="Rectangle 39"/>
              <p:cNvSpPr>
                <a:spLocks noChangeAspect="1" noChangeArrowheads="1"/>
              </p:cNvSpPr>
              <p:nvPr/>
            </p:nvSpPr>
            <p:spPr bwMode="auto">
              <a:xfrm>
                <a:off x="604" y="2216"/>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grpSp>
        <p:pic>
          <p:nvPicPr>
            <p:cNvPr id="55326" name="Picture 40" descr="tile_3_2"/>
            <p:cNvPicPr>
              <a:picLocks noChangeAspect="1" noChangeArrowheads="1"/>
            </p:cNvPicPr>
            <p:nvPr/>
          </p:nvPicPr>
          <p:blipFill>
            <a:blip r:embed="rId13"/>
            <a:srcRect/>
            <a:stretch>
              <a:fillRect/>
            </a:stretch>
          </p:blipFill>
          <p:spPr bwMode="auto">
            <a:xfrm>
              <a:off x="5383213" y="2640013"/>
              <a:ext cx="811212" cy="812800"/>
            </a:xfrm>
            <a:prstGeom prst="rect">
              <a:avLst/>
            </a:prstGeom>
            <a:noFill/>
            <a:ln w="9525">
              <a:noFill/>
              <a:miter lim="800000"/>
              <a:headEnd/>
              <a:tailEnd/>
            </a:ln>
          </p:spPr>
        </p:pic>
        <p:grpSp>
          <p:nvGrpSpPr>
            <p:cNvPr id="55335" name="Group 41"/>
            <p:cNvGrpSpPr>
              <a:grpSpLocks noChangeAspect="1"/>
            </p:cNvGrpSpPr>
            <p:nvPr/>
          </p:nvGrpSpPr>
          <p:grpSpPr bwMode="auto">
            <a:xfrm>
              <a:off x="5383213" y="2639981"/>
              <a:ext cx="822325" cy="820729"/>
              <a:chOff x="1151" y="2304"/>
              <a:chExt cx="519" cy="517"/>
            </a:xfrm>
          </p:grpSpPr>
          <p:sp>
            <p:nvSpPr>
              <p:cNvPr id="55436" name="Rectangle 42"/>
              <p:cNvSpPr>
                <a:spLocks noChangeAspect="1" noChangeArrowheads="1"/>
              </p:cNvSpPr>
              <p:nvPr/>
            </p:nvSpPr>
            <p:spPr bwMode="auto">
              <a:xfrm>
                <a:off x="1180" y="279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37" name="Rectangle 43"/>
              <p:cNvSpPr>
                <a:spLocks noChangeAspect="1" noChangeArrowheads="1"/>
              </p:cNvSpPr>
              <p:nvPr/>
            </p:nvSpPr>
            <p:spPr bwMode="auto">
              <a:xfrm>
                <a:off x="1151" y="2332"/>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38" name="Rectangle 44"/>
              <p:cNvSpPr>
                <a:spLocks noChangeAspect="1" noChangeArrowheads="1"/>
              </p:cNvSpPr>
              <p:nvPr/>
            </p:nvSpPr>
            <p:spPr bwMode="auto">
              <a:xfrm>
                <a:off x="1641" y="2332"/>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439" name="Rectangle 45"/>
              <p:cNvSpPr>
                <a:spLocks noChangeAspect="1" noChangeArrowheads="1"/>
              </p:cNvSpPr>
              <p:nvPr/>
            </p:nvSpPr>
            <p:spPr bwMode="auto">
              <a:xfrm>
                <a:off x="1180" y="2304"/>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grpSp>
        <p:pic>
          <p:nvPicPr>
            <p:cNvPr id="55328" name="Picture 46" descr="tile_4_3"/>
            <p:cNvPicPr>
              <a:picLocks noChangeAspect="1" noChangeArrowheads="1"/>
            </p:cNvPicPr>
            <p:nvPr/>
          </p:nvPicPr>
          <p:blipFill>
            <a:blip r:embed="rId15"/>
            <a:srcRect/>
            <a:stretch>
              <a:fillRect/>
            </a:stretch>
          </p:blipFill>
          <p:spPr bwMode="auto">
            <a:xfrm>
              <a:off x="6196013" y="2640013"/>
              <a:ext cx="814387" cy="812800"/>
            </a:xfrm>
            <a:prstGeom prst="rect">
              <a:avLst/>
            </a:prstGeom>
            <a:noFill/>
            <a:ln w="9525">
              <a:noFill/>
              <a:miter lim="800000"/>
              <a:headEnd/>
              <a:tailEnd/>
            </a:ln>
          </p:spPr>
        </p:pic>
        <p:grpSp>
          <p:nvGrpSpPr>
            <p:cNvPr id="55337" name="Group 47"/>
            <p:cNvGrpSpPr>
              <a:grpSpLocks noChangeAspect="1"/>
            </p:cNvGrpSpPr>
            <p:nvPr/>
          </p:nvGrpSpPr>
          <p:grpSpPr bwMode="auto">
            <a:xfrm>
              <a:off x="6196013" y="2639969"/>
              <a:ext cx="822325" cy="820729"/>
              <a:chOff x="1728" y="2880"/>
              <a:chExt cx="517" cy="517"/>
            </a:xfrm>
          </p:grpSpPr>
          <p:sp>
            <p:nvSpPr>
              <p:cNvPr id="55432" name="Rectangle 48"/>
              <p:cNvSpPr>
                <a:spLocks noChangeAspect="1" noChangeArrowheads="1"/>
              </p:cNvSpPr>
              <p:nvPr/>
            </p:nvSpPr>
            <p:spPr bwMode="auto">
              <a:xfrm>
                <a:off x="1756" y="3368"/>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33" name="Rectangle 49"/>
              <p:cNvSpPr>
                <a:spLocks noChangeAspect="1" noChangeArrowheads="1"/>
              </p:cNvSpPr>
              <p:nvPr/>
            </p:nvSpPr>
            <p:spPr bwMode="auto">
              <a:xfrm>
                <a:off x="1756" y="2880"/>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34" name="Rectangle 50"/>
              <p:cNvSpPr>
                <a:spLocks noChangeAspect="1" noChangeArrowheads="1"/>
              </p:cNvSpPr>
              <p:nvPr/>
            </p:nvSpPr>
            <p:spPr bwMode="auto">
              <a:xfrm>
                <a:off x="1728" y="2907"/>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435" name="Rectangle 51"/>
              <p:cNvSpPr>
                <a:spLocks noChangeAspect="1" noChangeArrowheads="1"/>
              </p:cNvSpPr>
              <p:nvPr/>
            </p:nvSpPr>
            <p:spPr bwMode="auto">
              <a:xfrm>
                <a:off x="2216" y="2907"/>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30" name="Picture 52" descr="tile_2_4"/>
            <p:cNvPicPr>
              <a:picLocks noChangeAspect="1" noChangeArrowheads="1"/>
            </p:cNvPicPr>
            <p:nvPr/>
          </p:nvPicPr>
          <p:blipFill>
            <a:blip r:embed="rId16"/>
            <a:srcRect/>
            <a:stretch>
              <a:fillRect/>
            </a:stretch>
          </p:blipFill>
          <p:spPr bwMode="auto">
            <a:xfrm>
              <a:off x="7010400" y="2640013"/>
              <a:ext cx="812800" cy="812800"/>
            </a:xfrm>
            <a:prstGeom prst="rect">
              <a:avLst/>
            </a:prstGeom>
            <a:noFill/>
            <a:ln w="9525">
              <a:noFill/>
              <a:miter lim="800000"/>
              <a:headEnd/>
              <a:tailEnd/>
            </a:ln>
          </p:spPr>
        </p:pic>
        <p:grpSp>
          <p:nvGrpSpPr>
            <p:cNvPr id="55339" name="Group 53"/>
            <p:cNvGrpSpPr>
              <a:grpSpLocks noChangeAspect="1"/>
            </p:cNvGrpSpPr>
            <p:nvPr/>
          </p:nvGrpSpPr>
          <p:grpSpPr bwMode="auto">
            <a:xfrm>
              <a:off x="7008853" y="2640013"/>
              <a:ext cx="822334" cy="820737"/>
              <a:chOff x="2303" y="1728"/>
              <a:chExt cx="518" cy="517"/>
            </a:xfrm>
          </p:grpSpPr>
          <p:sp>
            <p:nvSpPr>
              <p:cNvPr id="55428" name="Rectangle 54"/>
              <p:cNvSpPr>
                <a:spLocks noChangeAspect="1" noChangeArrowheads="1"/>
              </p:cNvSpPr>
              <p:nvPr/>
            </p:nvSpPr>
            <p:spPr bwMode="auto">
              <a:xfrm>
                <a:off x="2792" y="1756"/>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29" name="Rectangle 55"/>
              <p:cNvSpPr>
                <a:spLocks noChangeAspect="1" noChangeArrowheads="1"/>
              </p:cNvSpPr>
              <p:nvPr/>
            </p:nvSpPr>
            <p:spPr bwMode="auto">
              <a:xfrm>
                <a:off x="2332" y="1728"/>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430" name="Rectangle 56"/>
              <p:cNvSpPr>
                <a:spLocks noChangeAspect="1" noChangeArrowheads="1"/>
              </p:cNvSpPr>
              <p:nvPr/>
            </p:nvSpPr>
            <p:spPr bwMode="auto">
              <a:xfrm>
                <a:off x="2332" y="2216"/>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431" name="Rectangle 57"/>
              <p:cNvSpPr>
                <a:spLocks noChangeAspect="1" noChangeArrowheads="1"/>
              </p:cNvSpPr>
              <p:nvPr/>
            </p:nvSpPr>
            <p:spPr bwMode="auto">
              <a:xfrm>
                <a:off x="2303" y="1756"/>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32" name="Picture 58" descr="tile_1_1"/>
            <p:cNvPicPr preferRelativeResize="0">
              <a:picLocks noChangeAspect="1" noChangeArrowheads="1"/>
            </p:cNvPicPr>
            <p:nvPr/>
          </p:nvPicPr>
          <p:blipFill>
            <a:blip r:embed="rId17"/>
            <a:srcRect/>
            <a:stretch>
              <a:fillRect/>
            </a:stretch>
          </p:blipFill>
          <p:spPr bwMode="auto">
            <a:xfrm>
              <a:off x="7824788" y="2640013"/>
              <a:ext cx="812800" cy="814387"/>
            </a:xfrm>
            <a:prstGeom prst="rect">
              <a:avLst/>
            </a:prstGeom>
            <a:noFill/>
            <a:ln w="9525">
              <a:noFill/>
              <a:miter lim="800000"/>
              <a:headEnd/>
              <a:tailEnd/>
            </a:ln>
          </p:spPr>
        </p:pic>
        <p:grpSp>
          <p:nvGrpSpPr>
            <p:cNvPr id="55341" name="Group 59"/>
            <p:cNvGrpSpPr>
              <a:grpSpLocks noChangeAspect="1"/>
            </p:cNvGrpSpPr>
            <p:nvPr/>
          </p:nvGrpSpPr>
          <p:grpSpPr bwMode="auto">
            <a:xfrm>
              <a:off x="7824793" y="2639999"/>
              <a:ext cx="822326" cy="823906"/>
              <a:chOff x="576" y="1152"/>
              <a:chExt cx="518" cy="518"/>
            </a:xfrm>
          </p:grpSpPr>
          <p:sp>
            <p:nvSpPr>
              <p:cNvPr id="55424" name="Rectangle 60"/>
              <p:cNvSpPr>
                <a:spLocks noChangeAspect="1" noChangeArrowheads="1"/>
              </p:cNvSpPr>
              <p:nvPr/>
            </p:nvSpPr>
            <p:spPr bwMode="auto">
              <a:xfrm>
                <a:off x="604"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25" name="Rectangle 61"/>
              <p:cNvSpPr>
                <a:spLocks noChangeAspect="1" noChangeArrowheads="1"/>
              </p:cNvSpPr>
              <p:nvPr/>
            </p:nvSpPr>
            <p:spPr bwMode="auto">
              <a:xfrm>
                <a:off x="604"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426" name="Rectangle 62"/>
              <p:cNvSpPr>
                <a:spLocks noChangeAspect="1" noChangeArrowheads="1"/>
              </p:cNvSpPr>
              <p:nvPr/>
            </p:nvSpPr>
            <p:spPr bwMode="auto">
              <a:xfrm>
                <a:off x="576"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27" name="Rectangle 63"/>
              <p:cNvSpPr>
                <a:spLocks noChangeAspect="1" noChangeArrowheads="1"/>
              </p:cNvSpPr>
              <p:nvPr/>
            </p:nvSpPr>
            <p:spPr bwMode="auto">
              <a:xfrm>
                <a:off x="1065"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grpSp>
        <p:pic>
          <p:nvPicPr>
            <p:cNvPr id="55334" name="Picture 64" descr="tile_2_4"/>
            <p:cNvPicPr>
              <a:picLocks noChangeAspect="1" noChangeArrowheads="1"/>
            </p:cNvPicPr>
            <p:nvPr/>
          </p:nvPicPr>
          <p:blipFill>
            <a:blip r:embed="rId16"/>
            <a:srcRect/>
            <a:stretch>
              <a:fillRect/>
            </a:stretch>
          </p:blipFill>
          <p:spPr bwMode="auto">
            <a:xfrm>
              <a:off x="4572000" y="3454400"/>
              <a:ext cx="812800" cy="811213"/>
            </a:xfrm>
            <a:prstGeom prst="rect">
              <a:avLst/>
            </a:prstGeom>
            <a:noFill/>
            <a:ln w="9525">
              <a:noFill/>
              <a:miter lim="800000"/>
              <a:headEnd/>
              <a:tailEnd/>
            </a:ln>
          </p:spPr>
        </p:pic>
        <p:grpSp>
          <p:nvGrpSpPr>
            <p:cNvPr id="55343" name="Group 65"/>
            <p:cNvGrpSpPr>
              <a:grpSpLocks noChangeAspect="1"/>
            </p:cNvGrpSpPr>
            <p:nvPr/>
          </p:nvGrpSpPr>
          <p:grpSpPr bwMode="auto">
            <a:xfrm>
              <a:off x="4570453" y="3454400"/>
              <a:ext cx="822334" cy="819150"/>
              <a:chOff x="2303" y="1728"/>
              <a:chExt cx="518" cy="517"/>
            </a:xfrm>
          </p:grpSpPr>
          <p:sp>
            <p:nvSpPr>
              <p:cNvPr id="55420" name="Rectangle 66"/>
              <p:cNvSpPr>
                <a:spLocks noChangeAspect="1" noChangeArrowheads="1"/>
              </p:cNvSpPr>
              <p:nvPr/>
            </p:nvSpPr>
            <p:spPr bwMode="auto">
              <a:xfrm>
                <a:off x="2792" y="1756"/>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21" name="Rectangle 67"/>
              <p:cNvSpPr>
                <a:spLocks noChangeAspect="1" noChangeArrowheads="1"/>
              </p:cNvSpPr>
              <p:nvPr/>
            </p:nvSpPr>
            <p:spPr bwMode="auto">
              <a:xfrm>
                <a:off x="2332" y="1728"/>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422" name="Rectangle 68"/>
              <p:cNvSpPr>
                <a:spLocks noChangeAspect="1" noChangeArrowheads="1"/>
              </p:cNvSpPr>
              <p:nvPr/>
            </p:nvSpPr>
            <p:spPr bwMode="auto">
              <a:xfrm>
                <a:off x="2332" y="2216"/>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423" name="Rectangle 69"/>
              <p:cNvSpPr>
                <a:spLocks noChangeAspect="1" noChangeArrowheads="1"/>
              </p:cNvSpPr>
              <p:nvPr/>
            </p:nvSpPr>
            <p:spPr bwMode="auto">
              <a:xfrm>
                <a:off x="2303" y="1756"/>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36" name="Picture 70" descr="tile_1_2"/>
            <p:cNvPicPr>
              <a:picLocks noChangeAspect="1" noChangeArrowheads="1"/>
            </p:cNvPicPr>
            <p:nvPr/>
          </p:nvPicPr>
          <p:blipFill>
            <a:blip r:embed="rId10"/>
            <a:srcRect/>
            <a:stretch>
              <a:fillRect/>
            </a:stretch>
          </p:blipFill>
          <p:spPr bwMode="auto">
            <a:xfrm>
              <a:off x="5383213" y="3454400"/>
              <a:ext cx="811212" cy="812800"/>
            </a:xfrm>
            <a:prstGeom prst="rect">
              <a:avLst/>
            </a:prstGeom>
            <a:noFill/>
            <a:ln w="9525">
              <a:noFill/>
              <a:miter lim="800000"/>
              <a:headEnd/>
              <a:tailEnd/>
            </a:ln>
          </p:spPr>
        </p:pic>
        <p:grpSp>
          <p:nvGrpSpPr>
            <p:cNvPr id="55345" name="Group 71"/>
            <p:cNvGrpSpPr>
              <a:grpSpLocks noChangeAspect="1"/>
            </p:cNvGrpSpPr>
            <p:nvPr/>
          </p:nvGrpSpPr>
          <p:grpSpPr bwMode="auto">
            <a:xfrm>
              <a:off x="5383213" y="3454420"/>
              <a:ext cx="822325" cy="822334"/>
              <a:chOff x="1151" y="1152"/>
              <a:chExt cx="519" cy="518"/>
            </a:xfrm>
          </p:grpSpPr>
          <p:sp>
            <p:nvSpPr>
              <p:cNvPr id="55416" name="Rectangle 72"/>
              <p:cNvSpPr>
                <a:spLocks noChangeAspect="1" noChangeArrowheads="1"/>
              </p:cNvSpPr>
              <p:nvPr/>
            </p:nvSpPr>
            <p:spPr bwMode="auto">
              <a:xfrm>
                <a:off x="1180"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17" name="Rectangle 73"/>
              <p:cNvSpPr>
                <a:spLocks noChangeAspect="1" noChangeArrowheads="1"/>
              </p:cNvSpPr>
              <p:nvPr/>
            </p:nvSpPr>
            <p:spPr bwMode="auto">
              <a:xfrm>
                <a:off x="1180"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418" name="Rectangle 74"/>
              <p:cNvSpPr>
                <a:spLocks noChangeAspect="1" noChangeArrowheads="1"/>
              </p:cNvSpPr>
              <p:nvPr/>
            </p:nvSpPr>
            <p:spPr bwMode="auto">
              <a:xfrm>
                <a:off x="1151"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19" name="Rectangle 75"/>
              <p:cNvSpPr>
                <a:spLocks noChangeAspect="1" noChangeArrowheads="1"/>
              </p:cNvSpPr>
              <p:nvPr/>
            </p:nvSpPr>
            <p:spPr bwMode="auto">
              <a:xfrm>
                <a:off x="1641" y="1180"/>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38" name="Picture 76" descr="tile_1_4"/>
            <p:cNvPicPr>
              <a:picLocks noChangeAspect="1" noChangeArrowheads="1"/>
            </p:cNvPicPr>
            <p:nvPr/>
          </p:nvPicPr>
          <p:blipFill>
            <a:blip r:embed="rId11"/>
            <a:srcRect/>
            <a:stretch>
              <a:fillRect/>
            </a:stretch>
          </p:blipFill>
          <p:spPr bwMode="auto">
            <a:xfrm>
              <a:off x="6196013" y="3454400"/>
              <a:ext cx="812800" cy="812800"/>
            </a:xfrm>
            <a:prstGeom prst="rect">
              <a:avLst/>
            </a:prstGeom>
            <a:noFill/>
            <a:ln w="9525">
              <a:noFill/>
              <a:miter lim="800000"/>
              <a:headEnd/>
              <a:tailEnd/>
            </a:ln>
          </p:spPr>
        </p:pic>
        <p:grpSp>
          <p:nvGrpSpPr>
            <p:cNvPr id="55347" name="Group 77"/>
            <p:cNvGrpSpPr>
              <a:grpSpLocks noChangeAspect="1"/>
            </p:cNvGrpSpPr>
            <p:nvPr/>
          </p:nvGrpSpPr>
          <p:grpSpPr bwMode="auto">
            <a:xfrm>
              <a:off x="6196021" y="3454420"/>
              <a:ext cx="822326" cy="822334"/>
              <a:chOff x="2303" y="1152"/>
              <a:chExt cx="518" cy="518"/>
            </a:xfrm>
          </p:grpSpPr>
          <p:sp>
            <p:nvSpPr>
              <p:cNvPr id="55412" name="Rectangle 78"/>
              <p:cNvSpPr>
                <a:spLocks noChangeAspect="1" noChangeArrowheads="1"/>
              </p:cNvSpPr>
              <p:nvPr/>
            </p:nvSpPr>
            <p:spPr bwMode="auto">
              <a:xfrm>
                <a:off x="2332"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13" name="Rectangle 79"/>
              <p:cNvSpPr>
                <a:spLocks noChangeAspect="1" noChangeArrowheads="1"/>
              </p:cNvSpPr>
              <p:nvPr/>
            </p:nvSpPr>
            <p:spPr bwMode="auto">
              <a:xfrm>
                <a:off x="2332"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414" name="Rectangle 80"/>
              <p:cNvSpPr>
                <a:spLocks noChangeAspect="1" noChangeArrowheads="1"/>
              </p:cNvSpPr>
              <p:nvPr/>
            </p:nvSpPr>
            <p:spPr bwMode="auto">
              <a:xfrm>
                <a:off x="2792"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15" name="Rectangle 81"/>
              <p:cNvSpPr>
                <a:spLocks noChangeAspect="1" noChangeArrowheads="1"/>
              </p:cNvSpPr>
              <p:nvPr/>
            </p:nvSpPr>
            <p:spPr bwMode="auto">
              <a:xfrm>
                <a:off x="2303" y="1180"/>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40" name="Picture 82" descr="tile_2_1"/>
            <p:cNvPicPr preferRelativeResize="0">
              <a:picLocks noChangeAspect="1" noChangeArrowheads="1"/>
            </p:cNvPicPr>
            <p:nvPr/>
          </p:nvPicPr>
          <p:blipFill>
            <a:blip r:embed="rId12"/>
            <a:srcRect/>
            <a:stretch>
              <a:fillRect/>
            </a:stretch>
          </p:blipFill>
          <p:spPr bwMode="auto">
            <a:xfrm>
              <a:off x="7008813" y="3454400"/>
              <a:ext cx="812800" cy="811213"/>
            </a:xfrm>
            <a:prstGeom prst="rect">
              <a:avLst/>
            </a:prstGeom>
            <a:noFill/>
            <a:ln w="9525">
              <a:noFill/>
              <a:miter lim="800000"/>
              <a:headEnd/>
              <a:tailEnd/>
            </a:ln>
          </p:spPr>
        </p:pic>
        <p:grpSp>
          <p:nvGrpSpPr>
            <p:cNvPr id="55349" name="Group 83"/>
            <p:cNvGrpSpPr>
              <a:grpSpLocks noChangeAspect="1"/>
            </p:cNvGrpSpPr>
            <p:nvPr/>
          </p:nvGrpSpPr>
          <p:grpSpPr bwMode="auto">
            <a:xfrm>
              <a:off x="7008823" y="3454400"/>
              <a:ext cx="822334" cy="819150"/>
              <a:chOff x="576" y="1728"/>
              <a:chExt cx="518" cy="517"/>
            </a:xfrm>
          </p:grpSpPr>
          <p:sp>
            <p:nvSpPr>
              <p:cNvPr id="55408" name="Rectangle 84"/>
              <p:cNvSpPr>
                <a:spLocks noChangeAspect="1" noChangeArrowheads="1"/>
              </p:cNvSpPr>
              <p:nvPr/>
            </p:nvSpPr>
            <p:spPr bwMode="auto">
              <a:xfrm>
                <a:off x="576" y="1756"/>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09" name="Rectangle 85"/>
              <p:cNvSpPr>
                <a:spLocks noChangeAspect="1" noChangeArrowheads="1"/>
              </p:cNvSpPr>
              <p:nvPr/>
            </p:nvSpPr>
            <p:spPr bwMode="auto">
              <a:xfrm>
                <a:off x="1065" y="1756"/>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10" name="Rectangle 86"/>
              <p:cNvSpPr>
                <a:spLocks noChangeAspect="1" noChangeArrowheads="1"/>
              </p:cNvSpPr>
              <p:nvPr/>
            </p:nvSpPr>
            <p:spPr bwMode="auto">
              <a:xfrm>
                <a:off x="604" y="1728"/>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411" name="Rectangle 87"/>
              <p:cNvSpPr>
                <a:spLocks noChangeAspect="1" noChangeArrowheads="1"/>
              </p:cNvSpPr>
              <p:nvPr/>
            </p:nvSpPr>
            <p:spPr bwMode="auto">
              <a:xfrm>
                <a:off x="604" y="2216"/>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grpSp>
        <p:pic>
          <p:nvPicPr>
            <p:cNvPr id="55342" name="Picture 88" descr="tile_3_2"/>
            <p:cNvPicPr>
              <a:picLocks noChangeAspect="1" noChangeArrowheads="1"/>
            </p:cNvPicPr>
            <p:nvPr/>
          </p:nvPicPr>
          <p:blipFill>
            <a:blip r:embed="rId13"/>
            <a:srcRect/>
            <a:stretch>
              <a:fillRect/>
            </a:stretch>
          </p:blipFill>
          <p:spPr bwMode="auto">
            <a:xfrm>
              <a:off x="7824788" y="3454400"/>
              <a:ext cx="811212" cy="811213"/>
            </a:xfrm>
            <a:prstGeom prst="rect">
              <a:avLst/>
            </a:prstGeom>
            <a:noFill/>
            <a:ln w="9525">
              <a:noFill/>
              <a:miter lim="800000"/>
              <a:headEnd/>
              <a:tailEnd/>
            </a:ln>
          </p:spPr>
        </p:pic>
        <p:grpSp>
          <p:nvGrpSpPr>
            <p:cNvPr id="55351" name="Group 89"/>
            <p:cNvGrpSpPr>
              <a:grpSpLocks noChangeAspect="1"/>
            </p:cNvGrpSpPr>
            <p:nvPr/>
          </p:nvGrpSpPr>
          <p:grpSpPr bwMode="auto">
            <a:xfrm>
              <a:off x="7824788" y="3454364"/>
              <a:ext cx="822325" cy="819142"/>
              <a:chOff x="1151" y="2304"/>
              <a:chExt cx="519" cy="517"/>
            </a:xfrm>
          </p:grpSpPr>
          <p:sp>
            <p:nvSpPr>
              <p:cNvPr id="55404" name="Rectangle 90"/>
              <p:cNvSpPr>
                <a:spLocks noChangeAspect="1" noChangeArrowheads="1"/>
              </p:cNvSpPr>
              <p:nvPr/>
            </p:nvSpPr>
            <p:spPr bwMode="auto">
              <a:xfrm>
                <a:off x="1180" y="279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05" name="Rectangle 91"/>
              <p:cNvSpPr>
                <a:spLocks noChangeAspect="1" noChangeArrowheads="1"/>
              </p:cNvSpPr>
              <p:nvPr/>
            </p:nvSpPr>
            <p:spPr bwMode="auto">
              <a:xfrm>
                <a:off x="1151" y="2332"/>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06" name="Rectangle 92"/>
              <p:cNvSpPr>
                <a:spLocks noChangeAspect="1" noChangeArrowheads="1"/>
              </p:cNvSpPr>
              <p:nvPr/>
            </p:nvSpPr>
            <p:spPr bwMode="auto">
              <a:xfrm>
                <a:off x="1641" y="2332"/>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407" name="Rectangle 93"/>
              <p:cNvSpPr>
                <a:spLocks noChangeAspect="1" noChangeArrowheads="1"/>
              </p:cNvSpPr>
              <p:nvPr/>
            </p:nvSpPr>
            <p:spPr bwMode="auto">
              <a:xfrm>
                <a:off x="1180" y="2304"/>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grpSp>
        <p:pic>
          <p:nvPicPr>
            <p:cNvPr id="55344" name="Picture 94" descr="tile_3_2"/>
            <p:cNvPicPr>
              <a:picLocks noChangeAspect="1" noChangeArrowheads="1"/>
            </p:cNvPicPr>
            <p:nvPr/>
          </p:nvPicPr>
          <p:blipFill>
            <a:blip r:embed="rId13"/>
            <a:srcRect/>
            <a:stretch>
              <a:fillRect/>
            </a:stretch>
          </p:blipFill>
          <p:spPr bwMode="auto">
            <a:xfrm>
              <a:off x="4572000" y="4267200"/>
              <a:ext cx="811213" cy="814388"/>
            </a:xfrm>
            <a:prstGeom prst="rect">
              <a:avLst/>
            </a:prstGeom>
            <a:noFill/>
            <a:ln w="9525">
              <a:noFill/>
              <a:miter lim="800000"/>
              <a:headEnd/>
              <a:tailEnd/>
            </a:ln>
          </p:spPr>
        </p:pic>
        <p:grpSp>
          <p:nvGrpSpPr>
            <p:cNvPr id="55353" name="Group 95"/>
            <p:cNvGrpSpPr>
              <a:grpSpLocks noChangeAspect="1"/>
            </p:cNvGrpSpPr>
            <p:nvPr/>
          </p:nvGrpSpPr>
          <p:grpSpPr bwMode="auto">
            <a:xfrm>
              <a:off x="4570413" y="4268824"/>
              <a:ext cx="822325" cy="822333"/>
              <a:chOff x="1151" y="2304"/>
              <a:chExt cx="519" cy="517"/>
            </a:xfrm>
          </p:grpSpPr>
          <p:sp>
            <p:nvSpPr>
              <p:cNvPr id="55400" name="Rectangle 96"/>
              <p:cNvSpPr>
                <a:spLocks noChangeAspect="1" noChangeArrowheads="1"/>
              </p:cNvSpPr>
              <p:nvPr/>
            </p:nvSpPr>
            <p:spPr bwMode="auto">
              <a:xfrm>
                <a:off x="1180" y="279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401" name="Rectangle 97"/>
              <p:cNvSpPr>
                <a:spLocks noChangeAspect="1" noChangeArrowheads="1"/>
              </p:cNvSpPr>
              <p:nvPr/>
            </p:nvSpPr>
            <p:spPr bwMode="auto">
              <a:xfrm>
                <a:off x="1151" y="2332"/>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402" name="Rectangle 98"/>
              <p:cNvSpPr>
                <a:spLocks noChangeAspect="1" noChangeArrowheads="1"/>
              </p:cNvSpPr>
              <p:nvPr/>
            </p:nvSpPr>
            <p:spPr bwMode="auto">
              <a:xfrm>
                <a:off x="1641" y="2332"/>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403" name="Rectangle 99"/>
              <p:cNvSpPr>
                <a:spLocks noChangeAspect="1" noChangeArrowheads="1"/>
              </p:cNvSpPr>
              <p:nvPr/>
            </p:nvSpPr>
            <p:spPr bwMode="auto">
              <a:xfrm>
                <a:off x="1180" y="2304"/>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grpSp>
        <p:pic>
          <p:nvPicPr>
            <p:cNvPr id="55346" name="Picture 100" descr="tile_3_4"/>
            <p:cNvPicPr>
              <a:picLocks noChangeAspect="1" noChangeArrowheads="1"/>
            </p:cNvPicPr>
            <p:nvPr/>
          </p:nvPicPr>
          <p:blipFill>
            <a:blip r:embed="rId14"/>
            <a:srcRect/>
            <a:stretch>
              <a:fillRect/>
            </a:stretch>
          </p:blipFill>
          <p:spPr bwMode="auto">
            <a:xfrm>
              <a:off x="5383213" y="4267200"/>
              <a:ext cx="812800" cy="814388"/>
            </a:xfrm>
            <a:prstGeom prst="rect">
              <a:avLst/>
            </a:prstGeom>
            <a:noFill/>
            <a:ln w="9525">
              <a:noFill/>
              <a:miter lim="800000"/>
              <a:headEnd/>
              <a:tailEnd/>
            </a:ln>
          </p:spPr>
        </p:pic>
        <p:grpSp>
          <p:nvGrpSpPr>
            <p:cNvPr id="55355" name="Group 101"/>
            <p:cNvGrpSpPr>
              <a:grpSpLocks noChangeAspect="1"/>
            </p:cNvGrpSpPr>
            <p:nvPr/>
          </p:nvGrpSpPr>
          <p:grpSpPr bwMode="auto">
            <a:xfrm>
              <a:off x="5383221" y="4268824"/>
              <a:ext cx="822326" cy="822333"/>
              <a:chOff x="2303" y="2304"/>
              <a:chExt cx="518" cy="517"/>
            </a:xfrm>
          </p:grpSpPr>
          <p:sp>
            <p:nvSpPr>
              <p:cNvPr id="55396" name="Rectangle 102"/>
              <p:cNvSpPr>
                <a:spLocks noChangeAspect="1" noChangeArrowheads="1"/>
              </p:cNvSpPr>
              <p:nvPr/>
            </p:nvSpPr>
            <p:spPr bwMode="auto">
              <a:xfrm>
                <a:off x="2332" y="279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397" name="Rectangle 103"/>
              <p:cNvSpPr>
                <a:spLocks noChangeAspect="1" noChangeArrowheads="1"/>
              </p:cNvSpPr>
              <p:nvPr/>
            </p:nvSpPr>
            <p:spPr bwMode="auto">
              <a:xfrm>
                <a:off x="2792" y="2332"/>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398" name="Rectangle 104"/>
              <p:cNvSpPr>
                <a:spLocks noChangeAspect="1" noChangeArrowheads="1"/>
              </p:cNvSpPr>
              <p:nvPr/>
            </p:nvSpPr>
            <p:spPr bwMode="auto">
              <a:xfrm>
                <a:off x="2332" y="2304"/>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399" name="Rectangle 105"/>
              <p:cNvSpPr>
                <a:spLocks noChangeAspect="1" noChangeArrowheads="1"/>
              </p:cNvSpPr>
              <p:nvPr/>
            </p:nvSpPr>
            <p:spPr bwMode="auto">
              <a:xfrm>
                <a:off x="2303" y="2332"/>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48" name="Picture 106" descr="tile_3_2"/>
            <p:cNvPicPr>
              <a:picLocks noChangeAspect="1" noChangeArrowheads="1"/>
            </p:cNvPicPr>
            <p:nvPr/>
          </p:nvPicPr>
          <p:blipFill>
            <a:blip r:embed="rId13"/>
            <a:srcRect/>
            <a:stretch>
              <a:fillRect/>
            </a:stretch>
          </p:blipFill>
          <p:spPr bwMode="auto">
            <a:xfrm>
              <a:off x="6196013" y="4267200"/>
              <a:ext cx="814387" cy="814388"/>
            </a:xfrm>
            <a:prstGeom prst="rect">
              <a:avLst/>
            </a:prstGeom>
            <a:noFill/>
            <a:ln w="9525">
              <a:noFill/>
              <a:miter lim="800000"/>
              <a:headEnd/>
              <a:tailEnd/>
            </a:ln>
          </p:spPr>
        </p:pic>
        <p:grpSp>
          <p:nvGrpSpPr>
            <p:cNvPr id="55357" name="Group 107"/>
            <p:cNvGrpSpPr>
              <a:grpSpLocks noChangeAspect="1"/>
            </p:cNvGrpSpPr>
            <p:nvPr/>
          </p:nvGrpSpPr>
          <p:grpSpPr bwMode="auto">
            <a:xfrm>
              <a:off x="6196013" y="4268824"/>
              <a:ext cx="825500" cy="822333"/>
              <a:chOff x="1151" y="2304"/>
              <a:chExt cx="519" cy="517"/>
            </a:xfrm>
          </p:grpSpPr>
          <p:sp>
            <p:nvSpPr>
              <p:cNvPr id="55392" name="Rectangle 108"/>
              <p:cNvSpPr>
                <a:spLocks noChangeAspect="1" noChangeArrowheads="1"/>
              </p:cNvSpPr>
              <p:nvPr/>
            </p:nvSpPr>
            <p:spPr bwMode="auto">
              <a:xfrm>
                <a:off x="1180" y="279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393" name="Rectangle 109"/>
              <p:cNvSpPr>
                <a:spLocks noChangeAspect="1" noChangeArrowheads="1"/>
              </p:cNvSpPr>
              <p:nvPr/>
            </p:nvSpPr>
            <p:spPr bwMode="auto">
              <a:xfrm>
                <a:off x="1151" y="2332"/>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394" name="Rectangle 110"/>
              <p:cNvSpPr>
                <a:spLocks noChangeAspect="1" noChangeArrowheads="1"/>
              </p:cNvSpPr>
              <p:nvPr/>
            </p:nvSpPr>
            <p:spPr bwMode="auto">
              <a:xfrm>
                <a:off x="1641" y="2332"/>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395" name="Rectangle 111"/>
              <p:cNvSpPr>
                <a:spLocks noChangeAspect="1" noChangeArrowheads="1"/>
              </p:cNvSpPr>
              <p:nvPr/>
            </p:nvSpPr>
            <p:spPr bwMode="auto">
              <a:xfrm>
                <a:off x="1180" y="2304"/>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grpSp>
        <p:pic>
          <p:nvPicPr>
            <p:cNvPr id="55350" name="Picture 112" descr="tile_3_4"/>
            <p:cNvPicPr>
              <a:picLocks noChangeAspect="1" noChangeArrowheads="1"/>
            </p:cNvPicPr>
            <p:nvPr/>
          </p:nvPicPr>
          <p:blipFill>
            <a:blip r:embed="rId14"/>
            <a:srcRect/>
            <a:stretch>
              <a:fillRect/>
            </a:stretch>
          </p:blipFill>
          <p:spPr bwMode="auto">
            <a:xfrm>
              <a:off x="7010400" y="4267200"/>
              <a:ext cx="812800" cy="814388"/>
            </a:xfrm>
            <a:prstGeom prst="rect">
              <a:avLst/>
            </a:prstGeom>
            <a:noFill/>
            <a:ln w="9525">
              <a:noFill/>
              <a:miter lim="800000"/>
              <a:headEnd/>
              <a:tailEnd/>
            </a:ln>
          </p:spPr>
        </p:pic>
        <p:grpSp>
          <p:nvGrpSpPr>
            <p:cNvPr id="55359" name="Group 113"/>
            <p:cNvGrpSpPr>
              <a:grpSpLocks noChangeAspect="1"/>
            </p:cNvGrpSpPr>
            <p:nvPr/>
          </p:nvGrpSpPr>
          <p:grpSpPr bwMode="auto">
            <a:xfrm>
              <a:off x="7008821" y="4268824"/>
              <a:ext cx="822326" cy="822333"/>
              <a:chOff x="2303" y="2304"/>
              <a:chExt cx="518" cy="517"/>
            </a:xfrm>
          </p:grpSpPr>
          <p:sp>
            <p:nvSpPr>
              <p:cNvPr id="55388" name="Rectangle 114"/>
              <p:cNvSpPr>
                <a:spLocks noChangeAspect="1" noChangeArrowheads="1"/>
              </p:cNvSpPr>
              <p:nvPr/>
            </p:nvSpPr>
            <p:spPr bwMode="auto">
              <a:xfrm>
                <a:off x="2332" y="279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389" name="Rectangle 115"/>
              <p:cNvSpPr>
                <a:spLocks noChangeAspect="1" noChangeArrowheads="1"/>
              </p:cNvSpPr>
              <p:nvPr/>
            </p:nvSpPr>
            <p:spPr bwMode="auto">
              <a:xfrm>
                <a:off x="2792" y="2332"/>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390" name="Rectangle 116"/>
              <p:cNvSpPr>
                <a:spLocks noChangeAspect="1" noChangeArrowheads="1"/>
              </p:cNvSpPr>
              <p:nvPr/>
            </p:nvSpPr>
            <p:spPr bwMode="auto">
              <a:xfrm>
                <a:off x="2332" y="2304"/>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391" name="Rectangle 117"/>
              <p:cNvSpPr>
                <a:spLocks noChangeAspect="1" noChangeArrowheads="1"/>
              </p:cNvSpPr>
              <p:nvPr/>
            </p:nvSpPr>
            <p:spPr bwMode="auto">
              <a:xfrm>
                <a:off x="2303" y="2332"/>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52" name="Picture 118" descr="tile_1_1"/>
            <p:cNvPicPr>
              <a:picLocks noChangeAspect="1" noChangeArrowheads="1"/>
            </p:cNvPicPr>
            <p:nvPr/>
          </p:nvPicPr>
          <p:blipFill>
            <a:blip r:embed="rId17"/>
            <a:srcRect/>
            <a:stretch>
              <a:fillRect/>
            </a:stretch>
          </p:blipFill>
          <p:spPr bwMode="auto">
            <a:xfrm>
              <a:off x="7824788" y="4267200"/>
              <a:ext cx="812800" cy="814388"/>
            </a:xfrm>
            <a:prstGeom prst="rect">
              <a:avLst/>
            </a:prstGeom>
            <a:noFill/>
            <a:ln w="9525">
              <a:noFill/>
              <a:miter lim="800000"/>
              <a:headEnd/>
              <a:tailEnd/>
            </a:ln>
          </p:spPr>
        </p:pic>
        <p:grpSp>
          <p:nvGrpSpPr>
            <p:cNvPr id="55361" name="Group 119"/>
            <p:cNvGrpSpPr>
              <a:grpSpLocks noChangeAspect="1"/>
            </p:cNvGrpSpPr>
            <p:nvPr/>
          </p:nvGrpSpPr>
          <p:grpSpPr bwMode="auto">
            <a:xfrm>
              <a:off x="7824793" y="4267184"/>
              <a:ext cx="822326" cy="823906"/>
              <a:chOff x="576" y="1152"/>
              <a:chExt cx="518" cy="518"/>
            </a:xfrm>
          </p:grpSpPr>
          <p:sp>
            <p:nvSpPr>
              <p:cNvPr id="55384" name="Rectangle 120"/>
              <p:cNvSpPr>
                <a:spLocks noChangeAspect="1" noChangeArrowheads="1"/>
              </p:cNvSpPr>
              <p:nvPr/>
            </p:nvSpPr>
            <p:spPr bwMode="auto">
              <a:xfrm>
                <a:off x="604"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385" name="Rectangle 121"/>
              <p:cNvSpPr>
                <a:spLocks noChangeAspect="1" noChangeArrowheads="1"/>
              </p:cNvSpPr>
              <p:nvPr/>
            </p:nvSpPr>
            <p:spPr bwMode="auto">
              <a:xfrm>
                <a:off x="604"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386" name="Rectangle 122"/>
              <p:cNvSpPr>
                <a:spLocks noChangeAspect="1" noChangeArrowheads="1"/>
              </p:cNvSpPr>
              <p:nvPr/>
            </p:nvSpPr>
            <p:spPr bwMode="auto">
              <a:xfrm>
                <a:off x="576"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387" name="Rectangle 123"/>
              <p:cNvSpPr>
                <a:spLocks noChangeAspect="1" noChangeArrowheads="1"/>
              </p:cNvSpPr>
              <p:nvPr/>
            </p:nvSpPr>
            <p:spPr bwMode="auto">
              <a:xfrm>
                <a:off x="1065"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grpSp>
        <p:pic>
          <p:nvPicPr>
            <p:cNvPr id="55354" name="Picture 124" descr="tile_4_3"/>
            <p:cNvPicPr>
              <a:picLocks noChangeAspect="1" noChangeArrowheads="1"/>
            </p:cNvPicPr>
            <p:nvPr/>
          </p:nvPicPr>
          <p:blipFill>
            <a:blip r:embed="rId15"/>
            <a:srcRect/>
            <a:stretch>
              <a:fillRect/>
            </a:stretch>
          </p:blipFill>
          <p:spPr bwMode="auto">
            <a:xfrm>
              <a:off x="4570413" y="5081588"/>
              <a:ext cx="814387" cy="814387"/>
            </a:xfrm>
            <a:prstGeom prst="rect">
              <a:avLst/>
            </a:prstGeom>
            <a:noFill/>
            <a:ln w="9525">
              <a:noFill/>
              <a:miter lim="800000"/>
              <a:headEnd/>
              <a:tailEnd/>
            </a:ln>
          </p:spPr>
        </p:pic>
        <p:grpSp>
          <p:nvGrpSpPr>
            <p:cNvPr id="55363" name="Group 125"/>
            <p:cNvGrpSpPr>
              <a:grpSpLocks noChangeAspect="1"/>
            </p:cNvGrpSpPr>
            <p:nvPr/>
          </p:nvGrpSpPr>
          <p:grpSpPr bwMode="auto">
            <a:xfrm>
              <a:off x="4570413" y="5081633"/>
              <a:ext cx="822325" cy="822333"/>
              <a:chOff x="1728" y="2880"/>
              <a:chExt cx="517" cy="517"/>
            </a:xfrm>
          </p:grpSpPr>
          <p:sp>
            <p:nvSpPr>
              <p:cNvPr id="55380" name="Rectangle 126"/>
              <p:cNvSpPr>
                <a:spLocks noChangeAspect="1" noChangeArrowheads="1"/>
              </p:cNvSpPr>
              <p:nvPr/>
            </p:nvSpPr>
            <p:spPr bwMode="auto">
              <a:xfrm>
                <a:off x="1756" y="3368"/>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381" name="Rectangle 127"/>
              <p:cNvSpPr>
                <a:spLocks noChangeAspect="1" noChangeArrowheads="1"/>
              </p:cNvSpPr>
              <p:nvPr/>
            </p:nvSpPr>
            <p:spPr bwMode="auto">
              <a:xfrm>
                <a:off x="1756" y="2880"/>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382" name="Rectangle 128"/>
              <p:cNvSpPr>
                <a:spLocks noChangeAspect="1" noChangeArrowheads="1"/>
              </p:cNvSpPr>
              <p:nvPr/>
            </p:nvSpPr>
            <p:spPr bwMode="auto">
              <a:xfrm>
                <a:off x="1728" y="2907"/>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383" name="Rectangle 129"/>
              <p:cNvSpPr>
                <a:spLocks noChangeAspect="1" noChangeArrowheads="1"/>
              </p:cNvSpPr>
              <p:nvPr/>
            </p:nvSpPr>
            <p:spPr bwMode="auto">
              <a:xfrm>
                <a:off x="2216" y="2907"/>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56" name="Picture 130" descr="tile_1_4"/>
            <p:cNvPicPr>
              <a:picLocks noChangeAspect="1" noChangeArrowheads="1"/>
            </p:cNvPicPr>
            <p:nvPr/>
          </p:nvPicPr>
          <p:blipFill>
            <a:blip r:embed="rId11"/>
            <a:srcRect/>
            <a:stretch>
              <a:fillRect/>
            </a:stretch>
          </p:blipFill>
          <p:spPr bwMode="auto">
            <a:xfrm>
              <a:off x="5383213" y="5081588"/>
              <a:ext cx="812800" cy="812800"/>
            </a:xfrm>
            <a:prstGeom prst="rect">
              <a:avLst/>
            </a:prstGeom>
            <a:noFill/>
            <a:ln w="9525">
              <a:noFill/>
              <a:miter lim="800000"/>
              <a:headEnd/>
              <a:tailEnd/>
            </a:ln>
          </p:spPr>
        </p:pic>
        <p:grpSp>
          <p:nvGrpSpPr>
            <p:cNvPr id="55464" name="Group 131"/>
            <p:cNvGrpSpPr>
              <a:grpSpLocks noChangeAspect="1"/>
            </p:cNvGrpSpPr>
            <p:nvPr/>
          </p:nvGrpSpPr>
          <p:grpSpPr bwMode="auto">
            <a:xfrm>
              <a:off x="5383221" y="5081608"/>
              <a:ext cx="822326" cy="822334"/>
              <a:chOff x="2303" y="1152"/>
              <a:chExt cx="518" cy="518"/>
            </a:xfrm>
          </p:grpSpPr>
          <p:sp>
            <p:nvSpPr>
              <p:cNvPr id="55376" name="Rectangle 132"/>
              <p:cNvSpPr>
                <a:spLocks noChangeAspect="1" noChangeArrowheads="1"/>
              </p:cNvSpPr>
              <p:nvPr/>
            </p:nvSpPr>
            <p:spPr bwMode="auto">
              <a:xfrm>
                <a:off x="2332"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377" name="Rectangle 133"/>
              <p:cNvSpPr>
                <a:spLocks noChangeAspect="1" noChangeArrowheads="1"/>
              </p:cNvSpPr>
              <p:nvPr/>
            </p:nvSpPr>
            <p:spPr bwMode="auto">
              <a:xfrm>
                <a:off x="2332"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378" name="Rectangle 134"/>
              <p:cNvSpPr>
                <a:spLocks noChangeAspect="1" noChangeArrowheads="1"/>
              </p:cNvSpPr>
              <p:nvPr/>
            </p:nvSpPr>
            <p:spPr bwMode="auto">
              <a:xfrm>
                <a:off x="2792"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379" name="Rectangle 135"/>
              <p:cNvSpPr>
                <a:spLocks noChangeAspect="1" noChangeArrowheads="1"/>
              </p:cNvSpPr>
              <p:nvPr/>
            </p:nvSpPr>
            <p:spPr bwMode="auto">
              <a:xfrm>
                <a:off x="2303" y="1180"/>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58" name="Picture 136" descr="tile_1_2"/>
            <p:cNvPicPr>
              <a:picLocks noChangeAspect="1" noChangeArrowheads="1"/>
            </p:cNvPicPr>
            <p:nvPr/>
          </p:nvPicPr>
          <p:blipFill>
            <a:blip r:embed="rId10"/>
            <a:srcRect/>
            <a:stretch>
              <a:fillRect/>
            </a:stretch>
          </p:blipFill>
          <p:spPr bwMode="auto">
            <a:xfrm>
              <a:off x="6196013" y="5081588"/>
              <a:ext cx="814387" cy="812800"/>
            </a:xfrm>
            <a:prstGeom prst="rect">
              <a:avLst/>
            </a:prstGeom>
            <a:noFill/>
            <a:ln w="9525">
              <a:noFill/>
              <a:miter lim="800000"/>
              <a:headEnd/>
              <a:tailEnd/>
            </a:ln>
          </p:spPr>
        </p:pic>
        <p:grpSp>
          <p:nvGrpSpPr>
            <p:cNvPr id="55465" name="Group 137"/>
            <p:cNvGrpSpPr>
              <a:grpSpLocks noChangeAspect="1"/>
            </p:cNvGrpSpPr>
            <p:nvPr/>
          </p:nvGrpSpPr>
          <p:grpSpPr bwMode="auto">
            <a:xfrm>
              <a:off x="6196013" y="5081608"/>
              <a:ext cx="825500" cy="822334"/>
              <a:chOff x="1151" y="1152"/>
              <a:chExt cx="519" cy="518"/>
            </a:xfrm>
          </p:grpSpPr>
          <p:sp>
            <p:nvSpPr>
              <p:cNvPr id="55372" name="Rectangle 138"/>
              <p:cNvSpPr>
                <a:spLocks noChangeAspect="1" noChangeArrowheads="1"/>
              </p:cNvSpPr>
              <p:nvPr/>
            </p:nvSpPr>
            <p:spPr bwMode="auto">
              <a:xfrm>
                <a:off x="1180" y="1152"/>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373" name="Rectangle 139"/>
              <p:cNvSpPr>
                <a:spLocks noChangeAspect="1" noChangeArrowheads="1"/>
              </p:cNvSpPr>
              <p:nvPr/>
            </p:nvSpPr>
            <p:spPr bwMode="auto">
              <a:xfrm>
                <a:off x="1180" y="1641"/>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374" name="Rectangle 140"/>
              <p:cNvSpPr>
                <a:spLocks noChangeAspect="1" noChangeArrowheads="1"/>
              </p:cNvSpPr>
              <p:nvPr/>
            </p:nvSpPr>
            <p:spPr bwMode="auto">
              <a:xfrm>
                <a:off x="1151" y="1180"/>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375" name="Rectangle 141"/>
              <p:cNvSpPr>
                <a:spLocks noChangeAspect="1" noChangeArrowheads="1"/>
              </p:cNvSpPr>
              <p:nvPr/>
            </p:nvSpPr>
            <p:spPr bwMode="auto">
              <a:xfrm>
                <a:off x="1641" y="1180"/>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60" name="Picture 142" descr="tile_4_3"/>
            <p:cNvPicPr>
              <a:picLocks noChangeAspect="1" noChangeArrowheads="1"/>
            </p:cNvPicPr>
            <p:nvPr/>
          </p:nvPicPr>
          <p:blipFill>
            <a:blip r:embed="rId15"/>
            <a:srcRect/>
            <a:stretch>
              <a:fillRect/>
            </a:stretch>
          </p:blipFill>
          <p:spPr bwMode="auto">
            <a:xfrm>
              <a:off x="7008813" y="5081588"/>
              <a:ext cx="814387" cy="814387"/>
            </a:xfrm>
            <a:prstGeom prst="rect">
              <a:avLst/>
            </a:prstGeom>
            <a:noFill/>
            <a:ln w="9525">
              <a:noFill/>
              <a:miter lim="800000"/>
              <a:headEnd/>
              <a:tailEnd/>
            </a:ln>
          </p:spPr>
        </p:pic>
        <p:grpSp>
          <p:nvGrpSpPr>
            <p:cNvPr id="55466" name="Group 143"/>
            <p:cNvGrpSpPr>
              <a:grpSpLocks noChangeAspect="1"/>
            </p:cNvGrpSpPr>
            <p:nvPr/>
          </p:nvGrpSpPr>
          <p:grpSpPr bwMode="auto">
            <a:xfrm>
              <a:off x="7008813" y="5081633"/>
              <a:ext cx="822325" cy="822333"/>
              <a:chOff x="1728" y="2880"/>
              <a:chExt cx="517" cy="517"/>
            </a:xfrm>
          </p:grpSpPr>
          <p:sp>
            <p:nvSpPr>
              <p:cNvPr id="55368" name="Rectangle 144"/>
              <p:cNvSpPr>
                <a:spLocks noChangeAspect="1" noChangeArrowheads="1"/>
              </p:cNvSpPr>
              <p:nvPr/>
            </p:nvSpPr>
            <p:spPr bwMode="auto">
              <a:xfrm>
                <a:off x="1756" y="3368"/>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369" name="Rectangle 145"/>
              <p:cNvSpPr>
                <a:spLocks noChangeAspect="1" noChangeArrowheads="1"/>
              </p:cNvSpPr>
              <p:nvPr/>
            </p:nvSpPr>
            <p:spPr bwMode="auto">
              <a:xfrm>
                <a:off x="1756" y="2880"/>
                <a:ext cx="455" cy="29"/>
              </a:xfrm>
              <a:prstGeom prst="rect">
                <a:avLst/>
              </a:prstGeom>
              <a:solidFill>
                <a:srgbClr val="FF0000"/>
              </a:solidFill>
              <a:ln w="0">
                <a:noFill/>
                <a:miter lim="800000"/>
                <a:headEnd/>
                <a:tailEnd/>
              </a:ln>
            </p:spPr>
            <p:txBody>
              <a:bodyPr wrap="none" anchor="ctr"/>
              <a:lstStyle/>
              <a:p>
                <a:endParaRPr lang="fr-FR">
                  <a:latin typeface="Calibri" pitchFamily="34" charset="0"/>
                </a:endParaRPr>
              </a:p>
            </p:txBody>
          </p:sp>
          <p:sp>
            <p:nvSpPr>
              <p:cNvPr id="55370" name="Rectangle 146"/>
              <p:cNvSpPr>
                <a:spLocks noChangeAspect="1" noChangeArrowheads="1"/>
              </p:cNvSpPr>
              <p:nvPr/>
            </p:nvSpPr>
            <p:spPr bwMode="auto">
              <a:xfrm>
                <a:off x="1728" y="2907"/>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sp>
            <p:nvSpPr>
              <p:cNvPr id="55371" name="Rectangle 147"/>
              <p:cNvSpPr>
                <a:spLocks noChangeAspect="1" noChangeArrowheads="1"/>
              </p:cNvSpPr>
              <p:nvPr/>
            </p:nvSpPr>
            <p:spPr bwMode="auto">
              <a:xfrm>
                <a:off x="2216" y="2907"/>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pic>
          <p:nvPicPr>
            <p:cNvPr id="55362" name="Picture 148" descr="tile_2_4"/>
            <p:cNvPicPr>
              <a:picLocks noChangeAspect="1" noChangeArrowheads="1"/>
            </p:cNvPicPr>
            <p:nvPr/>
          </p:nvPicPr>
          <p:blipFill>
            <a:blip r:embed="rId16"/>
            <a:srcRect/>
            <a:stretch>
              <a:fillRect/>
            </a:stretch>
          </p:blipFill>
          <p:spPr bwMode="auto">
            <a:xfrm>
              <a:off x="7824788" y="5081588"/>
              <a:ext cx="812800" cy="814387"/>
            </a:xfrm>
            <a:prstGeom prst="rect">
              <a:avLst/>
            </a:prstGeom>
            <a:noFill/>
            <a:ln w="9525">
              <a:noFill/>
              <a:miter lim="800000"/>
              <a:headEnd/>
              <a:tailEnd/>
            </a:ln>
          </p:spPr>
        </p:pic>
        <p:grpSp>
          <p:nvGrpSpPr>
            <p:cNvPr id="55467" name="Group 149"/>
            <p:cNvGrpSpPr>
              <a:grpSpLocks noChangeAspect="1"/>
            </p:cNvGrpSpPr>
            <p:nvPr/>
          </p:nvGrpSpPr>
          <p:grpSpPr bwMode="auto">
            <a:xfrm>
              <a:off x="7824828" y="5081588"/>
              <a:ext cx="822334" cy="822325"/>
              <a:chOff x="2303" y="1728"/>
              <a:chExt cx="518" cy="517"/>
            </a:xfrm>
          </p:grpSpPr>
          <p:sp>
            <p:nvSpPr>
              <p:cNvPr id="55364" name="Rectangle 150"/>
              <p:cNvSpPr>
                <a:spLocks noChangeAspect="1" noChangeArrowheads="1"/>
              </p:cNvSpPr>
              <p:nvPr/>
            </p:nvSpPr>
            <p:spPr bwMode="auto">
              <a:xfrm>
                <a:off x="2792" y="1756"/>
                <a:ext cx="29" cy="455"/>
              </a:xfrm>
              <a:prstGeom prst="rect">
                <a:avLst/>
              </a:prstGeom>
              <a:solidFill>
                <a:srgbClr val="FF0000"/>
              </a:solidFill>
              <a:ln w="9525">
                <a:noFill/>
                <a:miter lim="800000"/>
                <a:headEnd/>
                <a:tailEnd/>
              </a:ln>
            </p:spPr>
            <p:txBody>
              <a:bodyPr wrap="none" anchor="ctr"/>
              <a:lstStyle/>
              <a:p>
                <a:endParaRPr lang="fr-FR">
                  <a:latin typeface="Calibri" pitchFamily="34" charset="0"/>
                </a:endParaRPr>
              </a:p>
            </p:txBody>
          </p:sp>
          <p:sp>
            <p:nvSpPr>
              <p:cNvPr id="55365" name="Rectangle 151"/>
              <p:cNvSpPr>
                <a:spLocks noChangeAspect="1" noChangeArrowheads="1"/>
              </p:cNvSpPr>
              <p:nvPr/>
            </p:nvSpPr>
            <p:spPr bwMode="auto">
              <a:xfrm>
                <a:off x="2332" y="1728"/>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366" name="Rectangle 152"/>
              <p:cNvSpPr>
                <a:spLocks noChangeAspect="1" noChangeArrowheads="1"/>
              </p:cNvSpPr>
              <p:nvPr/>
            </p:nvSpPr>
            <p:spPr bwMode="auto">
              <a:xfrm>
                <a:off x="2332" y="2216"/>
                <a:ext cx="455" cy="29"/>
              </a:xfrm>
              <a:prstGeom prst="rect">
                <a:avLst/>
              </a:prstGeom>
              <a:solidFill>
                <a:srgbClr val="00FF00"/>
              </a:solidFill>
              <a:ln w="0">
                <a:noFill/>
                <a:miter lim="800000"/>
                <a:headEnd/>
                <a:tailEnd/>
              </a:ln>
            </p:spPr>
            <p:txBody>
              <a:bodyPr wrap="none" anchor="ctr"/>
              <a:lstStyle/>
              <a:p>
                <a:endParaRPr lang="fr-FR">
                  <a:latin typeface="Calibri" pitchFamily="34" charset="0"/>
                </a:endParaRPr>
              </a:p>
            </p:txBody>
          </p:sp>
          <p:sp>
            <p:nvSpPr>
              <p:cNvPr id="55367" name="Rectangle 153"/>
              <p:cNvSpPr>
                <a:spLocks noChangeAspect="1" noChangeArrowheads="1"/>
              </p:cNvSpPr>
              <p:nvPr/>
            </p:nvSpPr>
            <p:spPr bwMode="auto">
              <a:xfrm>
                <a:off x="2303" y="1756"/>
                <a:ext cx="29" cy="455"/>
              </a:xfrm>
              <a:prstGeom prst="rect">
                <a:avLst/>
              </a:prstGeom>
              <a:solidFill>
                <a:srgbClr val="00FF00"/>
              </a:solidFill>
              <a:ln w="9525">
                <a:noFill/>
                <a:miter lim="800000"/>
                <a:headEnd/>
                <a:tailEnd/>
              </a:ln>
            </p:spPr>
            <p:txBody>
              <a:bodyPr wrap="none" anchor="ctr"/>
              <a:lstStyle/>
              <a:p>
                <a:endParaRPr lang="fr-FR">
                  <a:latin typeface="Calibri" pitchFamily="34" charset="0"/>
                </a:endParaRPr>
              </a:p>
            </p:txBody>
          </p:sp>
        </p:grpSp>
      </p:grpSp>
      <p:grpSp>
        <p:nvGrpSpPr>
          <p:cNvPr id="55468" name="Groupe 332"/>
          <p:cNvGrpSpPr>
            <a:grpSpLocks/>
          </p:cNvGrpSpPr>
          <p:nvPr/>
        </p:nvGrpSpPr>
        <p:grpSpPr bwMode="auto">
          <a:xfrm>
            <a:off x="3784600" y="3857625"/>
            <a:ext cx="2144713" cy="517525"/>
            <a:chOff x="3981447" y="4211646"/>
            <a:chExt cx="2144741" cy="517512"/>
          </a:xfrm>
        </p:grpSpPr>
        <p:sp>
          <p:nvSpPr>
            <p:cNvPr id="55311" name="Oval 4"/>
            <p:cNvSpPr>
              <a:spLocks noChangeArrowheads="1"/>
            </p:cNvSpPr>
            <p:nvPr/>
          </p:nvSpPr>
          <p:spPr bwMode="auto">
            <a:xfrm>
              <a:off x="5981726" y="4586283"/>
              <a:ext cx="144462" cy="142875"/>
            </a:xfrm>
            <a:prstGeom prst="ellipse">
              <a:avLst/>
            </a:prstGeom>
            <a:solidFill>
              <a:schemeClr val="bg1"/>
            </a:solidFill>
            <a:ln w="19050" algn="ctr">
              <a:solidFill>
                <a:schemeClr val="tx1"/>
              </a:solidFill>
              <a:round/>
              <a:headEnd/>
              <a:tailEnd type="none" w="lg" len="med"/>
            </a:ln>
          </p:spPr>
          <p:txBody>
            <a:bodyPr anchor="ctr">
              <a:spAutoFit/>
            </a:bodyPr>
            <a:lstStyle/>
            <a:p>
              <a:endParaRPr lang="fr-FR">
                <a:latin typeface="Calibri" pitchFamily="34" charset="0"/>
              </a:endParaRPr>
            </a:p>
          </p:txBody>
        </p:sp>
        <p:sp>
          <p:nvSpPr>
            <p:cNvPr id="55312" name="Line 6"/>
            <p:cNvSpPr>
              <a:spLocks noChangeShapeType="1"/>
            </p:cNvSpPr>
            <p:nvPr/>
          </p:nvSpPr>
          <p:spPr bwMode="auto">
            <a:xfrm>
              <a:off x="4052884" y="4643446"/>
              <a:ext cx="1944688" cy="0"/>
            </a:xfrm>
            <a:prstGeom prst="line">
              <a:avLst/>
            </a:prstGeom>
            <a:noFill/>
            <a:ln w="19050">
              <a:solidFill>
                <a:schemeClr val="tx1"/>
              </a:solidFill>
              <a:round/>
              <a:headEnd/>
              <a:tailEnd type="triangle" w="lg" len="med"/>
            </a:ln>
          </p:spPr>
          <p:txBody>
            <a:bodyPr>
              <a:spAutoFit/>
            </a:bodyPr>
            <a:lstStyle/>
            <a:p>
              <a:endParaRPr lang="fr-FR"/>
            </a:p>
          </p:txBody>
        </p:sp>
        <p:sp>
          <p:nvSpPr>
            <p:cNvPr id="55313" name="Text Box 7"/>
            <p:cNvSpPr txBox="1">
              <a:spLocks noChangeArrowheads="1"/>
            </p:cNvSpPr>
            <p:nvPr/>
          </p:nvSpPr>
          <p:spPr bwMode="auto">
            <a:xfrm>
              <a:off x="3981447" y="4211646"/>
              <a:ext cx="641350" cy="366712"/>
            </a:xfrm>
            <a:prstGeom prst="rect">
              <a:avLst/>
            </a:prstGeom>
            <a:noFill/>
            <a:ln w="19050" algn="ctr">
              <a:noFill/>
              <a:miter lim="800000"/>
              <a:headEnd/>
              <a:tailEnd type="none" w="lg" len="med"/>
            </a:ln>
          </p:spPr>
          <p:txBody>
            <a:bodyPr wrap="none">
              <a:spAutoFit/>
            </a:bodyPr>
            <a:lstStyle/>
            <a:p>
              <a:r>
                <a:rPr lang="fr-FR">
                  <a:latin typeface="Calibri" pitchFamily="34" charset="0"/>
                </a:rPr>
                <a:t>(u,v)</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4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302"/>
                                        </p:tgtEl>
                                        <p:attrNameLst>
                                          <p:attrName>style.visibility</p:attrName>
                                        </p:attrNameLst>
                                      </p:cBhvr>
                                      <p:to>
                                        <p:strVal val="visible"/>
                                      </p:to>
                                    </p:set>
                                  </p:childTnLst>
                                  <p:subTnLst>
                                    <p:set>
                                      <p:cBhvr override="childStyle">
                                        <p:cTn dur="1" fill="hold" display="0" masterRel="nextClick" afterEffect="1"/>
                                        <p:tgtEl>
                                          <p:spTgt spid="55302"/>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529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23"/>
                                        </p:tgtEl>
                                        <p:attrNameLst>
                                          <p:attrName>style.visibility</p:attrName>
                                        </p:attrNameLst>
                                      </p:cBhvr>
                                      <p:to>
                                        <p:strVal val="visible"/>
                                      </p:to>
                                    </p:set>
                                  </p:childTnLst>
                                  <p:subTnLst>
                                    <p:set>
                                      <p:cBhvr override="childStyle">
                                        <p:cTn dur="1" fill="hold" display="0" masterRel="nextClick" afterEffect="1"/>
                                        <p:tgtEl>
                                          <p:spTgt spid="523"/>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53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D:\WORK\DOCUMENTS\TEACHING\2007\SigCourse\slides\stones.png"/>
          <p:cNvPicPr>
            <a:picLocks noChangeAspect="1" noChangeArrowheads="1"/>
          </p:cNvPicPr>
          <p:nvPr/>
        </p:nvPicPr>
        <p:blipFill>
          <a:blip r:embed="rId2"/>
          <a:srcRect t="4482"/>
          <a:stretch>
            <a:fillRect/>
          </a:stretch>
        </p:blipFill>
        <p:spPr bwMode="auto">
          <a:xfrm>
            <a:off x="928688" y="500063"/>
            <a:ext cx="7400925" cy="5857875"/>
          </a:xfrm>
          <a:prstGeom prst="rect">
            <a:avLst/>
          </a:prstGeom>
          <a:noFill/>
          <a:ln w="9525">
            <a:noFill/>
            <a:miter lim="800000"/>
            <a:headEnd/>
            <a:tailEnd/>
          </a:ln>
        </p:spPr>
      </p:pic>
      <p:sp>
        <p:nvSpPr>
          <p:cNvPr id="56323" name="ZoneTexte 6"/>
          <p:cNvSpPr txBox="1">
            <a:spLocks noChangeArrowheads="1"/>
          </p:cNvSpPr>
          <p:nvPr/>
        </p:nvSpPr>
        <p:spPr bwMode="auto">
          <a:xfrm>
            <a:off x="857250" y="6429375"/>
            <a:ext cx="3295650" cy="369888"/>
          </a:xfrm>
          <a:prstGeom prst="rect">
            <a:avLst/>
          </a:prstGeom>
          <a:noFill/>
          <a:ln w="9525">
            <a:noFill/>
            <a:miter lim="800000"/>
            <a:headEnd/>
            <a:tailEnd/>
          </a:ln>
        </p:spPr>
        <p:txBody>
          <a:bodyPr wrap="none">
            <a:spAutoFit/>
          </a:bodyPr>
          <a:lstStyle/>
          <a:p>
            <a:r>
              <a:rPr lang="en-US"/>
              <a:t>Wang tiles, 3 colors </a:t>
            </a:r>
            <a:r>
              <a:rPr lang="en-US">
                <a:sym typeface="Wingdings" pitchFamily="2" charset="2"/>
              </a:rPr>
              <a:t> 81 tiles</a:t>
            </a:r>
            <a:endParaRPr lang="fr-F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ZoneTexte 6"/>
          <p:cNvSpPr txBox="1">
            <a:spLocks noChangeArrowheads="1"/>
          </p:cNvSpPr>
          <p:nvPr/>
        </p:nvSpPr>
        <p:spPr bwMode="auto">
          <a:xfrm>
            <a:off x="857250" y="6429375"/>
            <a:ext cx="3295650" cy="369888"/>
          </a:xfrm>
          <a:prstGeom prst="rect">
            <a:avLst/>
          </a:prstGeom>
          <a:noFill/>
          <a:ln w="9525">
            <a:noFill/>
            <a:miter lim="800000"/>
            <a:headEnd/>
            <a:tailEnd/>
          </a:ln>
        </p:spPr>
        <p:txBody>
          <a:bodyPr wrap="none">
            <a:spAutoFit/>
          </a:bodyPr>
          <a:lstStyle/>
          <a:p>
            <a:r>
              <a:rPr lang="en-US"/>
              <a:t>Wang tiles, 3 colors </a:t>
            </a:r>
            <a:r>
              <a:rPr lang="en-US">
                <a:sym typeface="Wingdings" pitchFamily="2" charset="2"/>
              </a:rPr>
              <a:t> 81 tiles</a:t>
            </a:r>
            <a:endParaRPr lang="fr-FR"/>
          </a:p>
        </p:txBody>
      </p:sp>
      <p:pic>
        <p:nvPicPr>
          <p:cNvPr id="57347" name="Picture 3" descr="D:\WORK\DOCUMENTS\TEACHING\2007\SigCourse\slides\tile4.png"/>
          <p:cNvPicPr>
            <a:picLocks noChangeAspect="1" noChangeArrowheads="1"/>
          </p:cNvPicPr>
          <p:nvPr/>
        </p:nvPicPr>
        <p:blipFill>
          <a:blip r:embed="rId2"/>
          <a:srcRect t="4373"/>
          <a:stretch>
            <a:fillRect/>
          </a:stretch>
        </p:blipFill>
        <p:spPr bwMode="auto">
          <a:xfrm>
            <a:off x="928688" y="500063"/>
            <a:ext cx="7380287" cy="5856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1631</TotalTime>
  <Words>3411</Words>
  <PresentationFormat>Affichage à l'écran (4:3)</PresentationFormat>
  <Paragraphs>932</Paragraphs>
  <Slides>109</Slides>
  <Notes>63</Notes>
  <HiddenSlides>0</HiddenSlides>
  <MMClips>9</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109</vt:i4>
      </vt:variant>
    </vt:vector>
  </HeadingPairs>
  <TitlesOfParts>
    <vt:vector size="111" baseType="lpstr">
      <vt:lpstr>Thème Office</vt:lpstr>
      <vt:lpstr>Équation</vt:lpstr>
      <vt:lpstr>State of the Art in Example-Based Texture Synthesis</vt:lpstr>
      <vt:lpstr>Overview</vt:lpstr>
      <vt:lpstr>Texture Synthesis on Surfaces</vt:lpstr>
      <vt:lpstr>Surface Synthesis Approaches</vt:lpstr>
      <vt:lpstr>Points on Surfaces  (1/4)</vt:lpstr>
      <vt:lpstr>Points on surfaces</vt:lpstr>
      <vt:lpstr>Points on surfaces</vt:lpstr>
      <vt:lpstr>Synthesis on Mesh</vt:lpstr>
      <vt:lpstr>Extracting a neighborhood</vt:lpstr>
      <vt:lpstr>Vector Field</vt:lpstr>
      <vt:lpstr>Sweep Distance</vt:lpstr>
      <vt:lpstr>Synthesis on Mesh</vt:lpstr>
      <vt:lpstr>Interlocking Tori</vt:lpstr>
      <vt:lpstr>Puzzle Elephant</vt:lpstr>
      <vt:lpstr>Surface Unfolding (2/4)</vt:lpstr>
      <vt:lpstr>Works directly in texture atlas</vt:lpstr>
      <vt:lpstr>Standard neighborhoods</vt:lpstr>
      <vt:lpstr>Surface synthesis</vt:lpstr>
      <vt:lpstr>Chart boundaries</vt:lpstr>
      <vt:lpstr>Diapositive 20</vt:lpstr>
      <vt:lpstr>Triangles as Patches (3/4)</vt:lpstr>
      <vt:lpstr>Face Clusters</vt:lpstr>
      <vt:lpstr>Results</vt:lpstr>
      <vt:lpstr>Mesh Quilting</vt:lpstr>
      <vt:lpstr>Solid Textures by Example  (4/4)</vt:lpstr>
      <vt:lpstr>Solid textures from 2D exemplars</vt:lpstr>
      <vt:lpstr>Solid textures for surfaces</vt:lpstr>
      <vt:lpstr>Solid synthesis from 2D exemplars</vt:lpstr>
      <vt:lpstr>Solid synthesis from 2D exemplars</vt:lpstr>
      <vt:lpstr>Results</vt:lpstr>
      <vt:lpstr>Diapositive 31</vt:lpstr>
      <vt:lpstr>Solid Textures by Example</vt:lpstr>
      <vt:lpstr>Lapped Solid Textures</vt:lpstr>
      <vt:lpstr>Back to 2D texture synthesis …</vt:lpstr>
      <vt:lpstr>Overview</vt:lpstr>
      <vt:lpstr>Texture synthesis from example</vt:lpstr>
      <vt:lpstr>Key idea</vt:lpstr>
      <vt:lpstr>Per-pixel run-time synthesis</vt:lpstr>
      <vt:lpstr>Diapositive 39</vt:lpstr>
      <vt:lpstr>… is order-dependent</vt:lpstr>
      <vt:lpstr>Order-independent synthesis</vt:lpstr>
      <vt:lpstr>Order-independent synthesis</vt:lpstr>
      <vt:lpstr>Order-independent synthesis</vt:lpstr>
      <vt:lpstr>Order-independent synthesis</vt:lpstr>
      <vt:lpstr>Caching</vt:lpstr>
      <vt:lpstr>Parallel Controllable Texture Synthesis</vt:lpstr>
      <vt:lpstr>Parallel Controllable Texture Synthesis</vt:lpstr>
      <vt:lpstr>Diapositive 48</vt:lpstr>
      <vt:lpstr>Upsampling</vt:lpstr>
      <vt:lpstr>Upsampling</vt:lpstr>
      <vt:lpstr>Jitter</vt:lpstr>
      <vt:lpstr>Upsampling + Jitter</vt:lpstr>
      <vt:lpstr>Correction</vt:lpstr>
      <vt:lpstr>GPU implementation</vt:lpstr>
      <vt:lpstr>GPU implementation</vt:lpstr>
      <vt:lpstr>Source code!!</vt:lpstr>
      <vt:lpstr>Works on surfaces as well !</vt:lpstr>
      <vt:lpstr>Interactive multi-scale synthesis</vt:lpstr>
      <vt:lpstr>Tilings</vt:lpstr>
      <vt:lpstr>Overview</vt:lpstr>
      <vt:lpstr>Geometry Synthesis</vt:lpstr>
      <vt:lpstr>Terrain Synthesis</vt:lpstr>
      <vt:lpstr>Input</vt:lpstr>
      <vt:lpstr>Result</vt:lpstr>
      <vt:lpstr>Extracting Ridges and Valleys</vt:lpstr>
      <vt:lpstr>Patch Placement</vt:lpstr>
      <vt:lpstr>Patch Placement</vt:lpstr>
      <vt:lpstr>Patch Placement</vt:lpstr>
      <vt:lpstr>Patch Placement</vt:lpstr>
      <vt:lpstr>Patch Placement</vt:lpstr>
      <vt:lpstr>Patch Placement</vt:lpstr>
      <vt:lpstr>Patch Merging</vt:lpstr>
      <vt:lpstr>User Sketch</vt:lpstr>
      <vt:lpstr>Mount Vernon data</vt:lpstr>
      <vt:lpstr>Grand Canyon Data</vt:lpstr>
      <vt:lpstr>Grand Canyon, side views</vt:lpstr>
      <vt:lpstr>Mesh ‘puzzles’</vt:lpstr>
      <vt:lpstr>Partition Model</vt:lpstr>
      <vt:lpstr>Input Model</vt:lpstr>
      <vt:lpstr>Synthesis Result</vt:lpstr>
      <vt:lpstr>Input Model</vt:lpstr>
      <vt:lpstr>Synthesis Result</vt:lpstr>
      <vt:lpstr>Releasing the constraints on pieces</vt:lpstr>
      <vt:lpstr>The Future?</vt:lpstr>
      <vt:lpstr>The End</vt:lpstr>
      <vt:lpstr>Diapositive 86</vt:lpstr>
      <vt:lpstr>Diapositive 87</vt:lpstr>
      <vt:lpstr>Tile based texture Synthesis</vt:lpstr>
      <vt:lpstr>Tilings for texture synthesis</vt:lpstr>
      <vt:lpstr>Tilings for texture synthesis</vt:lpstr>
      <vt:lpstr>Tilings for texture synthesis</vt:lpstr>
      <vt:lpstr>Runtime texture synthesis</vt:lpstr>
      <vt:lpstr>Runtime procedural tilings</vt:lpstr>
      <vt:lpstr>Runtime procedural tilings</vt:lpstr>
      <vt:lpstr>Runtime procedural tilings</vt:lpstr>
      <vt:lpstr>Runtime procedural tilings</vt:lpstr>
      <vt:lpstr>Procedural tilings of Wang tiles</vt:lpstr>
      <vt:lpstr>Diapositive 98</vt:lpstr>
      <vt:lpstr>Diapositive 99</vt:lpstr>
      <vt:lpstr>Creating tile sets</vt:lpstr>
      <vt:lpstr>A word of warning</vt:lpstr>
      <vt:lpstr>Improving convergence</vt:lpstr>
      <vt:lpstr>Subpasses</vt:lpstr>
      <vt:lpstr>Subpasses</vt:lpstr>
      <vt:lpstr>Diapositive 105</vt:lpstr>
      <vt:lpstr>Middle Earth</vt:lpstr>
      <vt:lpstr>Middle Earth</vt:lpstr>
      <vt:lpstr>GPU implementation</vt:lpstr>
      <vt:lpstr>Order-independent synthesis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slefebvr</dc:creator>
  <cp:lastModifiedBy>slefebvr</cp:lastModifiedBy>
  <cp:revision>234</cp:revision>
  <dcterms:created xsi:type="dcterms:W3CDTF">2009-03-19T14:06:38Z</dcterms:created>
  <dcterms:modified xsi:type="dcterms:W3CDTF">2009-04-06T07:37:25Z</dcterms:modified>
</cp:coreProperties>
</file>